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9" r:id="rId3"/>
    <p:sldId id="282" r:id="rId4"/>
    <p:sldId id="257" r:id="rId5"/>
    <p:sldId id="258" r:id="rId6"/>
    <p:sldId id="259" r:id="rId7"/>
    <p:sldId id="260" r:id="rId8"/>
    <p:sldId id="261" r:id="rId9"/>
    <p:sldId id="262" r:id="rId10"/>
    <p:sldId id="263"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ata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39.svg"/></Relationships>
</file>

<file path=ppt/diagrams/_rels/data1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15.png"/><Relationship Id="rId7"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16.svg"/></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ata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22.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39.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15.png"/><Relationship Id="rId7"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F4E38E-A241-4E31-ABAC-431711C8C7A7}"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0EEF1946-888F-4AC9-8880-C1DE2F8273E9}">
      <dgm:prSet/>
      <dgm:spPr/>
      <dgm:t>
        <a:bodyPr/>
        <a:lstStyle/>
        <a:p>
          <a:r>
            <a:rPr lang="en-US"/>
            <a:t>The focus of a digital investigation is going to be some type of digital device that has been involved in an incident or crime.</a:t>
          </a:r>
        </a:p>
      </dgm:t>
    </dgm:pt>
    <dgm:pt modelId="{D831562F-BAF9-468C-903D-82B8447A1F66}" type="parTrans" cxnId="{00EE6854-92C9-4998-AE96-B3A4C802A6A8}">
      <dgm:prSet/>
      <dgm:spPr/>
      <dgm:t>
        <a:bodyPr/>
        <a:lstStyle/>
        <a:p>
          <a:endParaRPr lang="en-US"/>
        </a:p>
      </dgm:t>
    </dgm:pt>
    <dgm:pt modelId="{C963CCDF-AB94-4F8E-9E69-5911DA2F7FA1}" type="sibTrans" cxnId="{00EE6854-92C9-4998-AE96-B3A4C802A6A8}">
      <dgm:prSet/>
      <dgm:spPr/>
      <dgm:t>
        <a:bodyPr/>
        <a:lstStyle/>
        <a:p>
          <a:endParaRPr lang="en-US"/>
        </a:p>
      </dgm:t>
    </dgm:pt>
    <dgm:pt modelId="{AD31B56A-6337-45A8-BAD8-9C1BF2E206F1}">
      <dgm:prSet/>
      <dgm:spPr/>
      <dgm:t>
        <a:bodyPr/>
        <a:lstStyle/>
        <a:p>
          <a:r>
            <a:rPr lang="en-US"/>
            <a:t>The digital device was either used to commit a physical crime or it executed a digital event that violated a policy or law.</a:t>
          </a:r>
        </a:p>
      </dgm:t>
    </dgm:pt>
    <dgm:pt modelId="{A37696F1-60DD-4956-8D25-71FF567D0BF0}" type="parTrans" cxnId="{7AE8F957-8C80-4390-8F59-BD180C2ECDBA}">
      <dgm:prSet/>
      <dgm:spPr/>
      <dgm:t>
        <a:bodyPr/>
        <a:lstStyle/>
        <a:p>
          <a:endParaRPr lang="en-US"/>
        </a:p>
      </dgm:t>
    </dgm:pt>
    <dgm:pt modelId="{A2CDC504-1C72-442C-B6B0-8EEDB8F3CBE0}" type="sibTrans" cxnId="{7AE8F957-8C80-4390-8F59-BD180C2ECDBA}">
      <dgm:prSet/>
      <dgm:spPr/>
      <dgm:t>
        <a:bodyPr/>
        <a:lstStyle/>
        <a:p>
          <a:endParaRPr lang="en-US"/>
        </a:p>
      </dgm:t>
    </dgm:pt>
    <dgm:pt modelId="{4FA68424-BC0A-4B72-9386-185EB2C11993}">
      <dgm:prSet/>
      <dgm:spPr/>
      <dgm:t>
        <a:bodyPr/>
        <a:lstStyle/>
        <a:p>
          <a:r>
            <a:rPr lang="en-US"/>
            <a:t>Examples when an attacker gains unauthorized access to a computer, a user downloads contraband material, or a user sends a threatening e-mail.</a:t>
          </a:r>
        </a:p>
      </dgm:t>
    </dgm:pt>
    <dgm:pt modelId="{E1002130-9A12-4CDE-8B18-C17A5DAA39EE}" type="parTrans" cxnId="{004B4AED-C1D6-4038-8377-E6F2BF7F6B46}">
      <dgm:prSet/>
      <dgm:spPr/>
      <dgm:t>
        <a:bodyPr/>
        <a:lstStyle/>
        <a:p>
          <a:endParaRPr lang="en-US"/>
        </a:p>
      </dgm:t>
    </dgm:pt>
    <dgm:pt modelId="{94C22B66-A1F8-4FC4-A96E-5D7BE21684D8}" type="sibTrans" cxnId="{004B4AED-C1D6-4038-8377-E6F2BF7F6B46}">
      <dgm:prSet/>
      <dgm:spPr/>
      <dgm:t>
        <a:bodyPr/>
        <a:lstStyle/>
        <a:p>
          <a:endParaRPr lang="en-US"/>
        </a:p>
      </dgm:t>
    </dgm:pt>
    <dgm:pt modelId="{B48B7584-3879-4969-866E-9179F234885E}">
      <dgm:prSet/>
      <dgm:spPr/>
      <dgm:t>
        <a:bodyPr/>
        <a:lstStyle/>
        <a:p>
          <a:r>
            <a:rPr lang="en-US"/>
            <a:t>When the violation is detected, an investigation is started to answer questions such as why the violation occurred and who or what caused it to occur.</a:t>
          </a:r>
        </a:p>
      </dgm:t>
    </dgm:pt>
    <dgm:pt modelId="{492ADFB4-BB85-4118-98EB-FE76973B3018}" type="parTrans" cxnId="{B2F7E437-ABAF-4608-8E57-D414AD465DEA}">
      <dgm:prSet/>
      <dgm:spPr/>
      <dgm:t>
        <a:bodyPr/>
        <a:lstStyle/>
        <a:p>
          <a:endParaRPr lang="en-US"/>
        </a:p>
      </dgm:t>
    </dgm:pt>
    <dgm:pt modelId="{31E41348-EE82-4EB1-A3D1-EF6D7C65EB8B}" type="sibTrans" cxnId="{B2F7E437-ABAF-4608-8E57-D414AD465DEA}">
      <dgm:prSet/>
      <dgm:spPr/>
      <dgm:t>
        <a:bodyPr/>
        <a:lstStyle/>
        <a:p>
          <a:endParaRPr lang="en-US"/>
        </a:p>
      </dgm:t>
    </dgm:pt>
    <dgm:pt modelId="{9FD10DCF-73CF-5741-B515-CD2B886E39CE}" type="pres">
      <dgm:prSet presAssocID="{7DF4E38E-A241-4E31-ABAC-431711C8C7A7}" presName="linear" presStyleCnt="0">
        <dgm:presLayoutVars>
          <dgm:animLvl val="lvl"/>
          <dgm:resizeHandles val="exact"/>
        </dgm:presLayoutVars>
      </dgm:prSet>
      <dgm:spPr/>
    </dgm:pt>
    <dgm:pt modelId="{3CD261C9-3B89-F547-BACF-46A9513C4005}" type="pres">
      <dgm:prSet presAssocID="{0EEF1946-888F-4AC9-8880-C1DE2F8273E9}" presName="parentText" presStyleLbl="node1" presStyleIdx="0" presStyleCnt="4">
        <dgm:presLayoutVars>
          <dgm:chMax val="0"/>
          <dgm:bulletEnabled val="1"/>
        </dgm:presLayoutVars>
      </dgm:prSet>
      <dgm:spPr/>
    </dgm:pt>
    <dgm:pt modelId="{6427BD10-C1BC-C847-BC86-742216C05F6E}" type="pres">
      <dgm:prSet presAssocID="{C963CCDF-AB94-4F8E-9E69-5911DA2F7FA1}" presName="spacer" presStyleCnt="0"/>
      <dgm:spPr/>
    </dgm:pt>
    <dgm:pt modelId="{8F1A5449-B680-DB4E-9F34-AD0E2A6EC457}" type="pres">
      <dgm:prSet presAssocID="{AD31B56A-6337-45A8-BAD8-9C1BF2E206F1}" presName="parentText" presStyleLbl="node1" presStyleIdx="1" presStyleCnt="4">
        <dgm:presLayoutVars>
          <dgm:chMax val="0"/>
          <dgm:bulletEnabled val="1"/>
        </dgm:presLayoutVars>
      </dgm:prSet>
      <dgm:spPr/>
    </dgm:pt>
    <dgm:pt modelId="{58D0B0AC-AB6C-E24D-981B-B39EAC21CDF0}" type="pres">
      <dgm:prSet presAssocID="{A2CDC504-1C72-442C-B6B0-8EEDB8F3CBE0}" presName="spacer" presStyleCnt="0"/>
      <dgm:spPr/>
    </dgm:pt>
    <dgm:pt modelId="{9B3D8E5F-9F92-D44E-A91C-FBD35E39C9A1}" type="pres">
      <dgm:prSet presAssocID="{4FA68424-BC0A-4B72-9386-185EB2C11993}" presName="parentText" presStyleLbl="node1" presStyleIdx="2" presStyleCnt="4">
        <dgm:presLayoutVars>
          <dgm:chMax val="0"/>
          <dgm:bulletEnabled val="1"/>
        </dgm:presLayoutVars>
      </dgm:prSet>
      <dgm:spPr/>
    </dgm:pt>
    <dgm:pt modelId="{6341CF5A-6A57-8F48-87B5-D6B886DC7F1F}" type="pres">
      <dgm:prSet presAssocID="{94C22B66-A1F8-4FC4-A96E-5D7BE21684D8}" presName="spacer" presStyleCnt="0"/>
      <dgm:spPr/>
    </dgm:pt>
    <dgm:pt modelId="{A9037A4C-5052-D945-AC99-08154740B5BA}" type="pres">
      <dgm:prSet presAssocID="{B48B7584-3879-4969-866E-9179F234885E}" presName="parentText" presStyleLbl="node1" presStyleIdx="3" presStyleCnt="4">
        <dgm:presLayoutVars>
          <dgm:chMax val="0"/>
          <dgm:bulletEnabled val="1"/>
        </dgm:presLayoutVars>
      </dgm:prSet>
      <dgm:spPr/>
    </dgm:pt>
  </dgm:ptLst>
  <dgm:cxnLst>
    <dgm:cxn modelId="{549D4B33-C353-554F-A4C8-FBB47497F257}" type="presOf" srcId="{AD31B56A-6337-45A8-BAD8-9C1BF2E206F1}" destId="{8F1A5449-B680-DB4E-9F34-AD0E2A6EC457}" srcOrd="0" destOrd="0" presId="urn:microsoft.com/office/officeart/2005/8/layout/vList2"/>
    <dgm:cxn modelId="{B2F7E437-ABAF-4608-8E57-D414AD465DEA}" srcId="{7DF4E38E-A241-4E31-ABAC-431711C8C7A7}" destId="{B48B7584-3879-4969-866E-9179F234885E}" srcOrd="3" destOrd="0" parTransId="{492ADFB4-BB85-4118-98EB-FE76973B3018}" sibTransId="{31E41348-EE82-4EB1-A3D1-EF6D7C65EB8B}"/>
    <dgm:cxn modelId="{00EE6854-92C9-4998-AE96-B3A4C802A6A8}" srcId="{7DF4E38E-A241-4E31-ABAC-431711C8C7A7}" destId="{0EEF1946-888F-4AC9-8880-C1DE2F8273E9}" srcOrd="0" destOrd="0" parTransId="{D831562F-BAF9-468C-903D-82B8447A1F66}" sibTransId="{C963CCDF-AB94-4F8E-9E69-5911DA2F7FA1}"/>
    <dgm:cxn modelId="{7AE8F957-8C80-4390-8F59-BD180C2ECDBA}" srcId="{7DF4E38E-A241-4E31-ABAC-431711C8C7A7}" destId="{AD31B56A-6337-45A8-BAD8-9C1BF2E206F1}" srcOrd="1" destOrd="0" parTransId="{A37696F1-60DD-4956-8D25-71FF567D0BF0}" sibTransId="{A2CDC504-1C72-442C-B6B0-8EEDB8F3CBE0}"/>
    <dgm:cxn modelId="{11B9B08C-BD80-BD4F-9CB2-3DCCE0E1061E}" type="presOf" srcId="{B48B7584-3879-4969-866E-9179F234885E}" destId="{A9037A4C-5052-D945-AC99-08154740B5BA}" srcOrd="0" destOrd="0" presId="urn:microsoft.com/office/officeart/2005/8/layout/vList2"/>
    <dgm:cxn modelId="{1509539E-A735-9840-9B70-7B6031592304}" type="presOf" srcId="{4FA68424-BC0A-4B72-9386-185EB2C11993}" destId="{9B3D8E5F-9F92-D44E-A91C-FBD35E39C9A1}" srcOrd="0" destOrd="0" presId="urn:microsoft.com/office/officeart/2005/8/layout/vList2"/>
    <dgm:cxn modelId="{FD48A8B1-FC4C-4146-BA6E-1ED5A8398C3A}" type="presOf" srcId="{7DF4E38E-A241-4E31-ABAC-431711C8C7A7}" destId="{9FD10DCF-73CF-5741-B515-CD2B886E39CE}" srcOrd="0" destOrd="0" presId="urn:microsoft.com/office/officeart/2005/8/layout/vList2"/>
    <dgm:cxn modelId="{004B4AED-C1D6-4038-8377-E6F2BF7F6B46}" srcId="{7DF4E38E-A241-4E31-ABAC-431711C8C7A7}" destId="{4FA68424-BC0A-4B72-9386-185EB2C11993}" srcOrd="2" destOrd="0" parTransId="{E1002130-9A12-4CDE-8B18-C17A5DAA39EE}" sibTransId="{94C22B66-A1F8-4FC4-A96E-5D7BE21684D8}"/>
    <dgm:cxn modelId="{91E3BDEF-2D83-F04E-8DE5-5DA4F28208BF}" type="presOf" srcId="{0EEF1946-888F-4AC9-8880-C1DE2F8273E9}" destId="{3CD261C9-3B89-F547-BACF-46A9513C4005}" srcOrd="0" destOrd="0" presId="urn:microsoft.com/office/officeart/2005/8/layout/vList2"/>
    <dgm:cxn modelId="{A4D6BEE7-A42A-6247-A98D-1220973D937B}" type="presParOf" srcId="{9FD10DCF-73CF-5741-B515-CD2B886E39CE}" destId="{3CD261C9-3B89-F547-BACF-46A9513C4005}" srcOrd="0" destOrd="0" presId="urn:microsoft.com/office/officeart/2005/8/layout/vList2"/>
    <dgm:cxn modelId="{53230DE1-A074-A54C-ADA9-2D5DBC2D0803}" type="presParOf" srcId="{9FD10DCF-73CF-5741-B515-CD2B886E39CE}" destId="{6427BD10-C1BC-C847-BC86-742216C05F6E}" srcOrd="1" destOrd="0" presId="urn:microsoft.com/office/officeart/2005/8/layout/vList2"/>
    <dgm:cxn modelId="{760A0631-5A9F-F649-8772-3BF46B0323CC}" type="presParOf" srcId="{9FD10DCF-73CF-5741-B515-CD2B886E39CE}" destId="{8F1A5449-B680-DB4E-9F34-AD0E2A6EC457}" srcOrd="2" destOrd="0" presId="urn:microsoft.com/office/officeart/2005/8/layout/vList2"/>
    <dgm:cxn modelId="{534BF665-AC1C-4D46-AF6D-227B15EEDDBB}" type="presParOf" srcId="{9FD10DCF-73CF-5741-B515-CD2B886E39CE}" destId="{58D0B0AC-AB6C-E24D-981B-B39EAC21CDF0}" srcOrd="3" destOrd="0" presId="urn:microsoft.com/office/officeart/2005/8/layout/vList2"/>
    <dgm:cxn modelId="{28BB4D73-12C6-3B43-9885-021958E45478}" type="presParOf" srcId="{9FD10DCF-73CF-5741-B515-CD2B886E39CE}" destId="{9B3D8E5F-9F92-D44E-A91C-FBD35E39C9A1}" srcOrd="4" destOrd="0" presId="urn:microsoft.com/office/officeart/2005/8/layout/vList2"/>
    <dgm:cxn modelId="{E68BCE1D-40FE-BC48-AD51-364E85E15BE0}" type="presParOf" srcId="{9FD10DCF-73CF-5741-B515-CD2B886E39CE}" destId="{6341CF5A-6A57-8F48-87B5-D6B886DC7F1F}" srcOrd="5" destOrd="0" presId="urn:microsoft.com/office/officeart/2005/8/layout/vList2"/>
    <dgm:cxn modelId="{D19C5832-BE7C-0D44-8429-975B9A981509}" type="presParOf" srcId="{9FD10DCF-73CF-5741-B515-CD2B886E39CE}" destId="{A9037A4C-5052-D945-AC99-08154740B5B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2D416C9-8B9F-452F-9CB8-346A2C73F37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FE93B27-0900-4F90-9817-ABCB19D31BD0}">
      <dgm:prSet/>
      <dgm:spPr/>
      <dgm:t>
        <a:bodyPr/>
        <a:lstStyle/>
        <a:p>
          <a:pPr>
            <a:lnSpc>
              <a:spcPct val="100000"/>
            </a:lnSpc>
          </a:pPr>
          <a:r>
            <a:rPr lang="en-US"/>
            <a:t>When analyzing digital data, we are looking at an object that has been designed by people.</a:t>
          </a:r>
        </a:p>
      </dgm:t>
    </dgm:pt>
    <dgm:pt modelId="{0174E19D-7F23-4622-91A0-5C33ABC59468}" type="parTrans" cxnId="{7F39CD6C-9907-4E9B-8F59-F4720E5D3006}">
      <dgm:prSet/>
      <dgm:spPr/>
      <dgm:t>
        <a:bodyPr/>
        <a:lstStyle/>
        <a:p>
          <a:endParaRPr lang="en-US"/>
        </a:p>
      </dgm:t>
    </dgm:pt>
    <dgm:pt modelId="{A60A137E-DDB3-4AE8-9B0D-9B05BBC036EB}" type="sibTrans" cxnId="{7F39CD6C-9907-4E9B-8F59-F4720E5D3006}">
      <dgm:prSet/>
      <dgm:spPr/>
      <dgm:t>
        <a:bodyPr/>
        <a:lstStyle/>
        <a:p>
          <a:endParaRPr lang="en-US"/>
        </a:p>
      </dgm:t>
    </dgm:pt>
    <dgm:pt modelId="{80FDB28F-EE10-4CDF-98F1-4E6CBDDA1555}">
      <dgm:prSet/>
      <dgm:spPr/>
      <dgm:t>
        <a:bodyPr/>
        <a:lstStyle/>
        <a:p>
          <a:pPr>
            <a:lnSpc>
              <a:spcPct val="100000"/>
            </a:lnSpc>
          </a:pPr>
          <a:r>
            <a:rPr lang="en-US"/>
            <a:t>Further, the storage systems of most digital devices have been designed to be scalable and flexible, and they have a layered design.</a:t>
          </a:r>
        </a:p>
      </dgm:t>
    </dgm:pt>
    <dgm:pt modelId="{298C78B7-EB22-4439-95C2-819E8E5CF387}" type="parTrans" cxnId="{4A447C2D-EF4B-4B9B-8103-AB3A630FE4DA}">
      <dgm:prSet/>
      <dgm:spPr/>
      <dgm:t>
        <a:bodyPr/>
        <a:lstStyle/>
        <a:p>
          <a:endParaRPr lang="en-US"/>
        </a:p>
      </dgm:t>
    </dgm:pt>
    <dgm:pt modelId="{BA391E1B-5FAC-4558-A88B-5C6834D621EF}" type="sibTrans" cxnId="{4A447C2D-EF4B-4B9B-8103-AB3A630FE4DA}">
      <dgm:prSet/>
      <dgm:spPr/>
      <dgm:t>
        <a:bodyPr/>
        <a:lstStyle/>
        <a:p>
          <a:endParaRPr lang="en-US"/>
        </a:p>
      </dgm:t>
    </dgm:pt>
    <dgm:pt modelId="{E3674E96-8490-4A52-AA06-70C9BD6BEB49}" type="pres">
      <dgm:prSet presAssocID="{22D416C9-8B9F-452F-9CB8-346A2C73F37A}" presName="root" presStyleCnt="0">
        <dgm:presLayoutVars>
          <dgm:dir/>
          <dgm:resizeHandles val="exact"/>
        </dgm:presLayoutVars>
      </dgm:prSet>
      <dgm:spPr/>
    </dgm:pt>
    <dgm:pt modelId="{0FAB279F-786D-4124-BBCF-19C658217842}" type="pres">
      <dgm:prSet presAssocID="{4FE93B27-0900-4F90-9817-ABCB19D31BD0}" presName="compNode" presStyleCnt="0"/>
      <dgm:spPr/>
    </dgm:pt>
    <dgm:pt modelId="{F261D878-7716-44B0-9C35-ADA1F2B197FA}" type="pres">
      <dgm:prSet presAssocID="{4FE93B27-0900-4F90-9817-ABCB19D31BD0}" presName="bgRect" presStyleLbl="bgShp" presStyleIdx="0" presStyleCnt="2"/>
      <dgm:spPr/>
    </dgm:pt>
    <dgm:pt modelId="{36DFCF83-E9A7-4309-9151-064822DF36EF}" type="pres">
      <dgm:prSet presAssocID="{4FE93B27-0900-4F90-9817-ABCB19D31BD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CA4C44DF-DE23-4E97-8422-6651429D62F7}" type="pres">
      <dgm:prSet presAssocID="{4FE93B27-0900-4F90-9817-ABCB19D31BD0}" presName="spaceRect" presStyleCnt="0"/>
      <dgm:spPr/>
    </dgm:pt>
    <dgm:pt modelId="{B9551699-1CF7-45DA-A648-16C257D609DA}" type="pres">
      <dgm:prSet presAssocID="{4FE93B27-0900-4F90-9817-ABCB19D31BD0}" presName="parTx" presStyleLbl="revTx" presStyleIdx="0" presStyleCnt="2">
        <dgm:presLayoutVars>
          <dgm:chMax val="0"/>
          <dgm:chPref val="0"/>
        </dgm:presLayoutVars>
      </dgm:prSet>
      <dgm:spPr/>
    </dgm:pt>
    <dgm:pt modelId="{D70EE327-294A-48E4-8A70-BFF15D77260F}" type="pres">
      <dgm:prSet presAssocID="{A60A137E-DDB3-4AE8-9B0D-9B05BBC036EB}" presName="sibTrans" presStyleCnt="0"/>
      <dgm:spPr/>
    </dgm:pt>
    <dgm:pt modelId="{C3DF7C50-B662-4F44-B1CD-CA799D289F8F}" type="pres">
      <dgm:prSet presAssocID="{80FDB28F-EE10-4CDF-98F1-4E6CBDDA1555}" presName="compNode" presStyleCnt="0"/>
      <dgm:spPr/>
    </dgm:pt>
    <dgm:pt modelId="{9482E1CE-5F97-4CA2-940B-9F088D58C205}" type="pres">
      <dgm:prSet presAssocID="{80FDB28F-EE10-4CDF-98F1-4E6CBDDA1555}" presName="bgRect" presStyleLbl="bgShp" presStyleIdx="1" presStyleCnt="2"/>
      <dgm:spPr/>
    </dgm:pt>
    <dgm:pt modelId="{68FCA8CF-D738-4B08-96BA-967906AE0EFD}" type="pres">
      <dgm:prSet presAssocID="{80FDB28F-EE10-4CDF-98F1-4E6CBDDA155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eb Design"/>
        </a:ext>
      </dgm:extLst>
    </dgm:pt>
    <dgm:pt modelId="{68BE8B9F-692A-45EE-849C-C4553134090E}" type="pres">
      <dgm:prSet presAssocID="{80FDB28F-EE10-4CDF-98F1-4E6CBDDA1555}" presName="spaceRect" presStyleCnt="0"/>
      <dgm:spPr/>
    </dgm:pt>
    <dgm:pt modelId="{EB8F8C21-DE67-414E-AEF5-65D757165094}" type="pres">
      <dgm:prSet presAssocID="{80FDB28F-EE10-4CDF-98F1-4E6CBDDA1555}" presName="parTx" presStyleLbl="revTx" presStyleIdx="1" presStyleCnt="2">
        <dgm:presLayoutVars>
          <dgm:chMax val="0"/>
          <dgm:chPref val="0"/>
        </dgm:presLayoutVars>
      </dgm:prSet>
      <dgm:spPr/>
    </dgm:pt>
  </dgm:ptLst>
  <dgm:cxnLst>
    <dgm:cxn modelId="{4A447C2D-EF4B-4B9B-8103-AB3A630FE4DA}" srcId="{22D416C9-8B9F-452F-9CB8-346A2C73F37A}" destId="{80FDB28F-EE10-4CDF-98F1-4E6CBDDA1555}" srcOrd="1" destOrd="0" parTransId="{298C78B7-EB22-4439-95C2-819E8E5CF387}" sibTransId="{BA391E1B-5FAC-4558-A88B-5C6834D621EF}"/>
    <dgm:cxn modelId="{A5B36B61-6992-416D-982F-E106548E77AC}" type="presOf" srcId="{22D416C9-8B9F-452F-9CB8-346A2C73F37A}" destId="{E3674E96-8490-4A52-AA06-70C9BD6BEB49}" srcOrd="0" destOrd="0" presId="urn:microsoft.com/office/officeart/2018/2/layout/IconVerticalSolidList"/>
    <dgm:cxn modelId="{DDBB6345-D4C6-4393-9A6A-87E165F1F58A}" type="presOf" srcId="{4FE93B27-0900-4F90-9817-ABCB19D31BD0}" destId="{B9551699-1CF7-45DA-A648-16C257D609DA}" srcOrd="0" destOrd="0" presId="urn:microsoft.com/office/officeart/2018/2/layout/IconVerticalSolidList"/>
    <dgm:cxn modelId="{7F39CD6C-9907-4E9B-8F59-F4720E5D3006}" srcId="{22D416C9-8B9F-452F-9CB8-346A2C73F37A}" destId="{4FE93B27-0900-4F90-9817-ABCB19D31BD0}" srcOrd="0" destOrd="0" parTransId="{0174E19D-7F23-4622-91A0-5C33ABC59468}" sibTransId="{A60A137E-DDB3-4AE8-9B0D-9B05BBC036EB}"/>
    <dgm:cxn modelId="{620CA5BB-8B16-4143-93DB-B55DE6656265}" type="presOf" srcId="{80FDB28F-EE10-4CDF-98F1-4E6CBDDA1555}" destId="{EB8F8C21-DE67-414E-AEF5-65D757165094}" srcOrd="0" destOrd="0" presId="urn:microsoft.com/office/officeart/2018/2/layout/IconVerticalSolidList"/>
    <dgm:cxn modelId="{5B96157A-66A3-4291-9171-D080FC0CF76E}" type="presParOf" srcId="{E3674E96-8490-4A52-AA06-70C9BD6BEB49}" destId="{0FAB279F-786D-4124-BBCF-19C658217842}" srcOrd="0" destOrd="0" presId="urn:microsoft.com/office/officeart/2018/2/layout/IconVerticalSolidList"/>
    <dgm:cxn modelId="{E35D8F97-1365-49F5-AFFA-EFFF7EDE4E1F}" type="presParOf" srcId="{0FAB279F-786D-4124-BBCF-19C658217842}" destId="{F261D878-7716-44B0-9C35-ADA1F2B197FA}" srcOrd="0" destOrd="0" presId="urn:microsoft.com/office/officeart/2018/2/layout/IconVerticalSolidList"/>
    <dgm:cxn modelId="{5C86C3D5-4C69-4599-A985-C18C6D81648C}" type="presParOf" srcId="{0FAB279F-786D-4124-BBCF-19C658217842}" destId="{36DFCF83-E9A7-4309-9151-064822DF36EF}" srcOrd="1" destOrd="0" presId="urn:microsoft.com/office/officeart/2018/2/layout/IconVerticalSolidList"/>
    <dgm:cxn modelId="{0D07CF5E-5563-456A-B400-BEEF84C66E26}" type="presParOf" srcId="{0FAB279F-786D-4124-BBCF-19C658217842}" destId="{CA4C44DF-DE23-4E97-8422-6651429D62F7}" srcOrd="2" destOrd="0" presId="urn:microsoft.com/office/officeart/2018/2/layout/IconVerticalSolidList"/>
    <dgm:cxn modelId="{04BE9F60-84C9-4972-B007-F01CBA919AFC}" type="presParOf" srcId="{0FAB279F-786D-4124-BBCF-19C658217842}" destId="{B9551699-1CF7-45DA-A648-16C257D609DA}" srcOrd="3" destOrd="0" presId="urn:microsoft.com/office/officeart/2018/2/layout/IconVerticalSolidList"/>
    <dgm:cxn modelId="{BBD0A7F5-2409-4F58-B728-E473F21622D6}" type="presParOf" srcId="{E3674E96-8490-4A52-AA06-70C9BD6BEB49}" destId="{D70EE327-294A-48E4-8A70-BFF15D77260F}" srcOrd="1" destOrd="0" presId="urn:microsoft.com/office/officeart/2018/2/layout/IconVerticalSolidList"/>
    <dgm:cxn modelId="{D1ECCDF9-1D0E-46B8-983C-6B92883BAB83}" type="presParOf" srcId="{E3674E96-8490-4A52-AA06-70C9BD6BEB49}" destId="{C3DF7C50-B662-4F44-B1CD-CA799D289F8F}" srcOrd="2" destOrd="0" presId="urn:microsoft.com/office/officeart/2018/2/layout/IconVerticalSolidList"/>
    <dgm:cxn modelId="{2DBA3DFB-61C2-4087-9EB1-D418E0512A7F}" type="presParOf" srcId="{C3DF7C50-B662-4F44-B1CD-CA799D289F8F}" destId="{9482E1CE-5F97-4CA2-940B-9F088D58C205}" srcOrd="0" destOrd="0" presId="urn:microsoft.com/office/officeart/2018/2/layout/IconVerticalSolidList"/>
    <dgm:cxn modelId="{222087B1-3B40-480A-BBB0-B7D8D75F6FA7}" type="presParOf" srcId="{C3DF7C50-B662-4F44-B1CD-CA799D289F8F}" destId="{68FCA8CF-D738-4B08-96BA-967906AE0EFD}" srcOrd="1" destOrd="0" presId="urn:microsoft.com/office/officeart/2018/2/layout/IconVerticalSolidList"/>
    <dgm:cxn modelId="{2FDF64E1-D8B9-4D5B-8D9F-233677FE1641}" type="presParOf" srcId="{C3DF7C50-B662-4F44-B1CD-CA799D289F8F}" destId="{68BE8B9F-692A-45EE-849C-C4553134090E}" srcOrd="2" destOrd="0" presId="urn:microsoft.com/office/officeart/2018/2/layout/IconVerticalSolidList"/>
    <dgm:cxn modelId="{4B1A9A14-24A4-402D-B2F7-86BB18240AD5}" type="presParOf" srcId="{C3DF7C50-B662-4F44-B1CD-CA799D289F8F}" destId="{EB8F8C21-DE67-414E-AEF5-65D75716509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7454BAF-DB42-4DE0-B82B-53901EEB6FF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D3907F1-BB89-4B75-B6BE-3F34C2B52B63}">
      <dgm:prSet/>
      <dgm:spPr/>
      <dgm:t>
        <a:bodyPr/>
        <a:lstStyle/>
        <a:p>
          <a:pPr>
            <a:lnSpc>
              <a:spcPct val="100000"/>
            </a:lnSpc>
          </a:pPr>
          <a:r>
            <a:rPr lang="en-US"/>
            <a:t>analyze the 1s and 0s from the physical medium.</a:t>
          </a:r>
        </a:p>
      </dgm:t>
    </dgm:pt>
    <dgm:pt modelId="{858306BE-4A85-4349-B7A7-345DF305B141}" type="parTrans" cxnId="{A639236D-121F-453E-97A4-892820857C2F}">
      <dgm:prSet/>
      <dgm:spPr/>
      <dgm:t>
        <a:bodyPr/>
        <a:lstStyle/>
        <a:p>
          <a:endParaRPr lang="en-US"/>
        </a:p>
      </dgm:t>
    </dgm:pt>
    <dgm:pt modelId="{6C9B0E45-22F6-4039-A31B-55DC66B511EC}" type="sibTrans" cxnId="{A639236D-121F-453E-97A4-892820857C2F}">
      <dgm:prSet/>
      <dgm:spPr/>
      <dgm:t>
        <a:bodyPr/>
        <a:lstStyle/>
        <a:p>
          <a:endParaRPr lang="en-US"/>
        </a:p>
      </dgm:t>
    </dgm:pt>
    <dgm:pt modelId="{BF71F626-001C-405D-B481-E515802C6A02}">
      <dgm:prSet/>
      <dgm:spPr/>
      <dgm:t>
        <a:bodyPr/>
        <a:lstStyle/>
        <a:p>
          <a:pPr>
            <a:lnSpc>
              <a:spcPct val="100000"/>
            </a:lnSpc>
          </a:pPr>
          <a:r>
            <a:rPr lang="en-US"/>
            <a:t>Storage devices that are used for non-volatile storage are typically organized into volumes.</a:t>
          </a:r>
        </a:p>
      </dgm:t>
    </dgm:pt>
    <dgm:pt modelId="{0EF156D2-7551-4B45-B5C3-7E13BA867F75}" type="parTrans" cxnId="{D51D2924-7E0D-4626-BAD5-FCEBB441762C}">
      <dgm:prSet/>
      <dgm:spPr/>
      <dgm:t>
        <a:bodyPr/>
        <a:lstStyle/>
        <a:p>
          <a:endParaRPr lang="en-US"/>
        </a:p>
      </dgm:t>
    </dgm:pt>
    <dgm:pt modelId="{B1AA4FA8-5620-4669-BDBF-B1AE9065090B}" type="sibTrans" cxnId="{D51D2924-7E0D-4626-BAD5-FCEBB441762C}">
      <dgm:prSet/>
      <dgm:spPr/>
      <dgm:t>
        <a:bodyPr/>
        <a:lstStyle/>
        <a:p>
          <a:endParaRPr lang="en-US"/>
        </a:p>
      </dgm:t>
    </dgm:pt>
    <dgm:pt modelId="{B3F5A01F-DA3E-46A2-88E8-A79F11790FDD}">
      <dgm:prSet/>
      <dgm:spPr/>
      <dgm:t>
        <a:bodyPr/>
        <a:lstStyle/>
        <a:p>
          <a:pPr>
            <a:lnSpc>
              <a:spcPct val="100000"/>
            </a:lnSpc>
          </a:pPr>
          <a:r>
            <a:rPr lang="en-US"/>
            <a:t>A </a:t>
          </a:r>
          <a:r>
            <a:rPr lang="en-US" i="1"/>
            <a:t>volume </a:t>
          </a:r>
          <a:r>
            <a:rPr lang="en-US"/>
            <a:t>is a collection of storage locations that a user or application can write to and read from.</a:t>
          </a:r>
        </a:p>
      </dgm:t>
    </dgm:pt>
    <dgm:pt modelId="{F41F22F0-0118-4EB4-A28B-F51D590460EF}" type="parTrans" cxnId="{B253E1A7-DAA7-46F7-9889-703184330F3A}">
      <dgm:prSet/>
      <dgm:spPr/>
      <dgm:t>
        <a:bodyPr/>
        <a:lstStyle/>
        <a:p>
          <a:endParaRPr lang="en-US"/>
        </a:p>
      </dgm:t>
    </dgm:pt>
    <dgm:pt modelId="{863D6F39-79E9-4AF4-B02E-6EDA11A7D637}" type="sibTrans" cxnId="{B253E1A7-DAA7-46F7-9889-703184330F3A}">
      <dgm:prSet/>
      <dgm:spPr/>
      <dgm:t>
        <a:bodyPr/>
        <a:lstStyle/>
        <a:p>
          <a:endParaRPr lang="en-US"/>
        </a:p>
      </dgm:t>
    </dgm:pt>
    <dgm:pt modelId="{AE6810DA-CC3A-4D8D-86A2-6D6DD67A9AC5}" type="pres">
      <dgm:prSet presAssocID="{07454BAF-DB42-4DE0-B82B-53901EEB6FF9}" presName="root" presStyleCnt="0">
        <dgm:presLayoutVars>
          <dgm:dir/>
          <dgm:resizeHandles val="exact"/>
        </dgm:presLayoutVars>
      </dgm:prSet>
      <dgm:spPr/>
    </dgm:pt>
    <dgm:pt modelId="{221C187B-A26A-4789-B466-D44DFA081117}" type="pres">
      <dgm:prSet presAssocID="{5D3907F1-BB89-4B75-B6BE-3F34C2B52B63}" presName="compNode" presStyleCnt="0"/>
      <dgm:spPr/>
    </dgm:pt>
    <dgm:pt modelId="{6EBA9D37-87E8-43D3-8EFE-1CBF6210E9D6}" type="pres">
      <dgm:prSet presAssocID="{5D3907F1-BB89-4B75-B6BE-3F34C2B52B63}" presName="bgRect" presStyleLbl="bgShp" presStyleIdx="0" presStyleCnt="3"/>
      <dgm:spPr/>
    </dgm:pt>
    <dgm:pt modelId="{C579D070-5ECB-4EA8-A3A4-DBC08721F28D}" type="pres">
      <dgm:prSet presAssocID="{5D3907F1-BB89-4B75-B6BE-3F34C2B52B6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B3A9BA9F-C94A-4F66-A5A8-9E5202645BB9}" type="pres">
      <dgm:prSet presAssocID="{5D3907F1-BB89-4B75-B6BE-3F34C2B52B63}" presName="spaceRect" presStyleCnt="0"/>
      <dgm:spPr/>
    </dgm:pt>
    <dgm:pt modelId="{E311A298-E209-49D9-84D6-81D12EF9ACB5}" type="pres">
      <dgm:prSet presAssocID="{5D3907F1-BB89-4B75-B6BE-3F34C2B52B63}" presName="parTx" presStyleLbl="revTx" presStyleIdx="0" presStyleCnt="3">
        <dgm:presLayoutVars>
          <dgm:chMax val="0"/>
          <dgm:chPref val="0"/>
        </dgm:presLayoutVars>
      </dgm:prSet>
      <dgm:spPr/>
    </dgm:pt>
    <dgm:pt modelId="{76C0ADC4-C37B-4326-83DD-B4FC1A927373}" type="pres">
      <dgm:prSet presAssocID="{6C9B0E45-22F6-4039-A31B-55DC66B511EC}" presName="sibTrans" presStyleCnt="0"/>
      <dgm:spPr/>
    </dgm:pt>
    <dgm:pt modelId="{102A6E76-1F95-487A-880B-BAC3BE6EB8A6}" type="pres">
      <dgm:prSet presAssocID="{BF71F626-001C-405D-B481-E515802C6A02}" presName="compNode" presStyleCnt="0"/>
      <dgm:spPr/>
    </dgm:pt>
    <dgm:pt modelId="{920ACA5F-BD1E-4F14-87D0-6E1051690005}" type="pres">
      <dgm:prSet presAssocID="{BF71F626-001C-405D-B481-E515802C6A02}" presName="bgRect" presStyleLbl="bgShp" presStyleIdx="1" presStyleCnt="3"/>
      <dgm:spPr/>
    </dgm:pt>
    <dgm:pt modelId="{1E469F4A-71AA-42A8-A5B8-A6B137D89C92}" type="pres">
      <dgm:prSet presAssocID="{BF71F626-001C-405D-B481-E515802C6A0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A5306FAE-5393-44D3-85B7-4BC6DB0C3A26}" type="pres">
      <dgm:prSet presAssocID="{BF71F626-001C-405D-B481-E515802C6A02}" presName="spaceRect" presStyleCnt="0"/>
      <dgm:spPr/>
    </dgm:pt>
    <dgm:pt modelId="{E003B940-4CA6-41C7-B672-296E4EC2F1A4}" type="pres">
      <dgm:prSet presAssocID="{BF71F626-001C-405D-B481-E515802C6A02}" presName="parTx" presStyleLbl="revTx" presStyleIdx="1" presStyleCnt="3">
        <dgm:presLayoutVars>
          <dgm:chMax val="0"/>
          <dgm:chPref val="0"/>
        </dgm:presLayoutVars>
      </dgm:prSet>
      <dgm:spPr/>
    </dgm:pt>
    <dgm:pt modelId="{DA00166E-122C-42B4-96F1-59053F3ABE99}" type="pres">
      <dgm:prSet presAssocID="{B1AA4FA8-5620-4669-BDBF-B1AE9065090B}" presName="sibTrans" presStyleCnt="0"/>
      <dgm:spPr/>
    </dgm:pt>
    <dgm:pt modelId="{9FBF6BA1-FCBF-4BF1-B94B-CE2C485C529A}" type="pres">
      <dgm:prSet presAssocID="{B3F5A01F-DA3E-46A2-88E8-A79F11790FDD}" presName="compNode" presStyleCnt="0"/>
      <dgm:spPr/>
    </dgm:pt>
    <dgm:pt modelId="{1C4347DE-0028-40B3-BC82-DB636BCC942B}" type="pres">
      <dgm:prSet presAssocID="{B3F5A01F-DA3E-46A2-88E8-A79F11790FDD}" presName="bgRect" presStyleLbl="bgShp" presStyleIdx="2" presStyleCnt="3"/>
      <dgm:spPr/>
    </dgm:pt>
    <dgm:pt modelId="{1E92BA68-6E38-4530-AD97-91581F036F91}" type="pres">
      <dgm:prSet presAssocID="{B3F5A01F-DA3E-46A2-88E8-A79F11790FD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94D13BDB-9D66-4194-8A91-D5705FA7E9B2}" type="pres">
      <dgm:prSet presAssocID="{B3F5A01F-DA3E-46A2-88E8-A79F11790FDD}" presName="spaceRect" presStyleCnt="0"/>
      <dgm:spPr/>
    </dgm:pt>
    <dgm:pt modelId="{F3031DE6-2F56-4C8A-ACB8-F8B8F950F21B}" type="pres">
      <dgm:prSet presAssocID="{B3F5A01F-DA3E-46A2-88E8-A79F11790FDD}" presName="parTx" presStyleLbl="revTx" presStyleIdx="2" presStyleCnt="3">
        <dgm:presLayoutVars>
          <dgm:chMax val="0"/>
          <dgm:chPref val="0"/>
        </dgm:presLayoutVars>
      </dgm:prSet>
      <dgm:spPr/>
    </dgm:pt>
  </dgm:ptLst>
  <dgm:cxnLst>
    <dgm:cxn modelId="{EE780812-22A7-46FB-B3C2-29AF17A4F407}" type="presOf" srcId="{07454BAF-DB42-4DE0-B82B-53901EEB6FF9}" destId="{AE6810DA-CC3A-4D8D-86A2-6D6DD67A9AC5}" srcOrd="0" destOrd="0" presId="urn:microsoft.com/office/officeart/2018/2/layout/IconVerticalSolidList"/>
    <dgm:cxn modelId="{D51D2924-7E0D-4626-BAD5-FCEBB441762C}" srcId="{07454BAF-DB42-4DE0-B82B-53901EEB6FF9}" destId="{BF71F626-001C-405D-B481-E515802C6A02}" srcOrd="1" destOrd="0" parTransId="{0EF156D2-7551-4B45-B5C3-7E13BA867F75}" sibTransId="{B1AA4FA8-5620-4669-BDBF-B1AE9065090B}"/>
    <dgm:cxn modelId="{E998455D-13AE-4355-8719-AD778EB507E1}" type="presOf" srcId="{BF71F626-001C-405D-B481-E515802C6A02}" destId="{E003B940-4CA6-41C7-B672-296E4EC2F1A4}" srcOrd="0" destOrd="0" presId="urn:microsoft.com/office/officeart/2018/2/layout/IconVerticalSolidList"/>
    <dgm:cxn modelId="{A639236D-121F-453E-97A4-892820857C2F}" srcId="{07454BAF-DB42-4DE0-B82B-53901EEB6FF9}" destId="{5D3907F1-BB89-4B75-B6BE-3F34C2B52B63}" srcOrd="0" destOrd="0" parTransId="{858306BE-4A85-4349-B7A7-345DF305B141}" sibTransId="{6C9B0E45-22F6-4039-A31B-55DC66B511EC}"/>
    <dgm:cxn modelId="{B253E1A7-DAA7-46F7-9889-703184330F3A}" srcId="{07454BAF-DB42-4DE0-B82B-53901EEB6FF9}" destId="{B3F5A01F-DA3E-46A2-88E8-A79F11790FDD}" srcOrd="2" destOrd="0" parTransId="{F41F22F0-0118-4EB4-A28B-F51D590460EF}" sibTransId="{863D6F39-79E9-4AF4-B02E-6EDA11A7D637}"/>
    <dgm:cxn modelId="{7DAF51CE-6CA9-4AE3-A416-AF3A6E6ADEAF}" type="presOf" srcId="{5D3907F1-BB89-4B75-B6BE-3F34C2B52B63}" destId="{E311A298-E209-49D9-84D6-81D12EF9ACB5}" srcOrd="0" destOrd="0" presId="urn:microsoft.com/office/officeart/2018/2/layout/IconVerticalSolidList"/>
    <dgm:cxn modelId="{065421FF-900B-4EC5-A013-606C507EEA3E}" type="presOf" srcId="{B3F5A01F-DA3E-46A2-88E8-A79F11790FDD}" destId="{F3031DE6-2F56-4C8A-ACB8-F8B8F950F21B}" srcOrd="0" destOrd="0" presId="urn:microsoft.com/office/officeart/2018/2/layout/IconVerticalSolidList"/>
    <dgm:cxn modelId="{7BBC12D7-135F-450C-992B-1372E47B79B5}" type="presParOf" srcId="{AE6810DA-CC3A-4D8D-86A2-6D6DD67A9AC5}" destId="{221C187B-A26A-4789-B466-D44DFA081117}" srcOrd="0" destOrd="0" presId="urn:microsoft.com/office/officeart/2018/2/layout/IconVerticalSolidList"/>
    <dgm:cxn modelId="{94817296-941B-4EEB-AC6E-B28E57648CE0}" type="presParOf" srcId="{221C187B-A26A-4789-B466-D44DFA081117}" destId="{6EBA9D37-87E8-43D3-8EFE-1CBF6210E9D6}" srcOrd="0" destOrd="0" presId="urn:microsoft.com/office/officeart/2018/2/layout/IconVerticalSolidList"/>
    <dgm:cxn modelId="{66BBFB61-3DC0-4024-BEA3-33C3149EAAF2}" type="presParOf" srcId="{221C187B-A26A-4789-B466-D44DFA081117}" destId="{C579D070-5ECB-4EA8-A3A4-DBC08721F28D}" srcOrd="1" destOrd="0" presId="urn:microsoft.com/office/officeart/2018/2/layout/IconVerticalSolidList"/>
    <dgm:cxn modelId="{8D75E7EF-21EF-4302-AAFF-E02336A95556}" type="presParOf" srcId="{221C187B-A26A-4789-B466-D44DFA081117}" destId="{B3A9BA9F-C94A-4F66-A5A8-9E5202645BB9}" srcOrd="2" destOrd="0" presId="urn:microsoft.com/office/officeart/2018/2/layout/IconVerticalSolidList"/>
    <dgm:cxn modelId="{28272022-FDC2-4648-9B0D-8827CC1F5F5C}" type="presParOf" srcId="{221C187B-A26A-4789-B466-D44DFA081117}" destId="{E311A298-E209-49D9-84D6-81D12EF9ACB5}" srcOrd="3" destOrd="0" presId="urn:microsoft.com/office/officeart/2018/2/layout/IconVerticalSolidList"/>
    <dgm:cxn modelId="{3337FCFE-2186-4845-B1E8-0A22DB8D7EC6}" type="presParOf" srcId="{AE6810DA-CC3A-4D8D-86A2-6D6DD67A9AC5}" destId="{76C0ADC4-C37B-4326-83DD-B4FC1A927373}" srcOrd="1" destOrd="0" presId="urn:microsoft.com/office/officeart/2018/2/layout/IconVerticalSolidList"/>
    <dgm:cxn modelId="{06D3204E-97E4-48A0-AFF2-C419C04C7177}" type="presParOf" srcId="{AE6810DA-CC3A-4D8D-86A2-6D6DD67A9AC5}" destId="{102A6E76-1F95-487A-880B-BAC3BE6EB8A6}" srcOrd="2" destOrd="0" presId="urn:microsoft.com/office/officeart/2018/2/layout/IconVerticalSolidList"/>
    <dgm:cxn modelId="{956B8D94-2FE4-4254-A7A4-1C2E58EE3D0F}" type="presParOf" srcId="{102A6E76-1F95-487A-880B-BAC3BE6EB8A6}" destId="{920ACA5F-BD1E-4F14-87D0-6E1051690005}" srcOrd="0" destOrd="0" presId="urn:microsoft.com/office/officeart/2018/2/layout/IconVerticalSolidList"/>
    <dgm:cxn modelId="{9F5C3349-94BB-4D28-9216-374AB9598639}" type="presParOf" srcId="{102A6E76-1F95-487A-880B-BAC3BE6EB8A6}" destId="{1E469F4A-71AA-42A8-A5B8-A6B137D89C92}" srcOrd="1" destOrd="0" presId="urn:microsoft.com/office/officeart/2018/2/layout/IconVerticalSolidList"/>
    <dgm:cxn modelId="{37CCDE2E-7075-4717-AF22-8E7F62DA9894}" type="presParOf" srcId="{102A6E76-1F95-487A-880B-BAC3BE6EB8A6}" destId="{A5306FAE-5393-44D3-85B7-4BC6DB0C3A26}" srcOrd="2" destOrd="0" presId="urn:microsoft.com/office/officeart/2018/2/layout/IconVerticalSolidList"/>
    <dgm:cxn modelId="{765C498D-13C6-4DFA-86DE-85AD3CA0AAD2}" type="presParOf" srcId="{102A6E76-1F95-487A-880B-BAC3BE6EB8A6}" destId="{E003B940-4CA6-41C7-B672-296E4EC2F1A4}" srcOrd="3" destOrd="0" presId="urn:microsoft.com/office/officeart/2018/2/layout/IconVerticalSolidList"/>
    <dgm:cxn modelId="{1E09619E-1168-4BFF-89CB-AA52D1C20DD8}" type="presParOf" srcId="{AE6810DA-CC3A-4D8D-86A2-6D6DD67A9AC5}" destId="{DA00166E-122C-42B4-96F1-59053F3ABE99}" srcOrd="3" destOrd="0" presId="urn:microsoft.com/office/officeart/2018/2/layout/IconVerticalSolidList"/>
    <dgm:cxn modelId="{DE47D0EC-AA4C-4ABA-8E57-8D209355D91F}" type="presParOf" srcId="{AE6810DA-CC3A-4D8D-86A2-6D6DD67A9AC5}" destId="{9FBF6BA1-FCBF-4BF1-B94B-CE2C485C529A}" srcOrd="4" destOrd="0" presId="urn:microsoft.com/office/officeart/2018/2/layout/IconVerticalSolidList"/>
    <dgm:cxn modelId="{771534A7-4120-43FC-B0A5-65EDC62A1472}" type="presParOf" srcId="{9FBF6BA1-FCBF-4BF1-B94B-CE2C485C529A}" destId="{1C4347DE-0028-40B3-BC82-DB636BCC942B}" srcOrd="0" destOrd="0" presId="urn:microsoft.com/office/officeart/2018/2/layout/IconVerticalSolidList"/>
    <dgm:cxn modelId="{1980A990-EE9B-48C0-B0E2-7D81E2D9A639}" type="presParOf" srcId="{9FBF6BA1-FCBF-4BF1-B94B-CE2C485C529A}" destId="{1E92BA68-6E38-4530-AD97-91581F036F91}" srcOrd="1" destOrd="0" presId="urn:microsoft.com/office/officeart/2018/2/layout/IconVerticalSolidList"/>
    <dgm:cxn modelId="{13EFABA0-52E8-4D58-8E9F-63C4A41D101C}" type="presParOf" srcId="{9FBF6BA1-FCBF-4BF1-B94B-CE2C485C529A}" destId="{94D13BDB-9D66-4194-8A91-D5705FA7E9B2}" srcOrd="2" destOrd="0" presId="urn:microsoft.com/office/officeart/2018/2/layout/IconVerticalSolidList"/>
    <dgm:cxn modelId="{38FC491A-5B2A-455F-8B9B-BE6458B89F53}" type="presParOf" srcId="{9FBF6BA1-FCBF-4BF1-B94B-CE2C485C529A}" destId="{F3031DE6-2F56-4C8A-ACB8-F8B8F950F21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2923088-F1D0-4E65-9989-5508C9664DD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2A74BC8-5ED6-4DC5-8BB5-7717BF42E6A6}">
      <dgm:prSet/>
      <dgm:spPr/>
      <dgm:t>
        <a:bodyPr/>
        <a:lstStyle/>
        <a:p>
          <a:pPr>
            <a:lnSpc>
              <a:spcPct val="100000"/>
            </a:lnSpc>
          </a:pPr>
          <a:r>
            <a:rPr lang="en-US"/>
            <a:t>Inside each volume can be any type of data, but the most common contents are </a:t>
          </a:r>
          <a:r>
            <a:rPr lang="en-US" i="1"/>
            <a:t>file systems</a:t>
          </a:r>
          <a:r>
            <a:rPr lang="en-US"/>
            <a:t>.</a:t>
          </a:r>
        </a:p>
      </dgm:t>
    </dgm:pt>
    <dgm:pt modelId="{557CCD34-25A0-479B-91CE-5AE8693EB646}" type="parTrans" cxnId="{E35AE5B0-83BC-493A-9343-00B7F717FC15}">
      <dgm:prSet/>
      <dgm:spPr/>
      <dgm:t>
        <a:bodyPr/>
        <a:lstStyle/>
        <a:p>
          <a:endParaRPr lang="en-US"/>
        </a:p>
      </dgm:t>
    </dgm:pt>
    <dgm:pt modelId="{58311FEE-E35A-42F6-9070-9EF9DBE8FD6F}" type="sibTrans" cxnId="{E35AE5B0-83BC-493A-9343-00B7F717FC15}">
      <dgm:prSet/>
      <dgm:spPr/>
      <dgm:t>
        <a:bodyPr/>
        <a:lstStyle/>
        <a:p>
          <a:endParaRPr lang="en-US"/>
        </a:p>
      </dgm:t>
    </dgm:pt>
    <dgm:pt modelId="{ED693E1F-F83C-418E-AE3D-DA1AD5696944}">
      <dgm:prSet/>
      <dgm:spPr/>
      <dgm:t>
        <a:bodyPr/>
        <a:lstStyle/>
        <a:p>
          <a:pPr>
            <a:lnSpc>
              <a:spcPct val="100000"/>
            </a:lnSpc>
          </a:pPr>
          <a:r>
            <a:rPr lang="en-US"/>
            <a:t>Other volumes may contain a </a:t>
          </a:r>
          <a:r>
            <a:rPr lang="en-US" i="1"/>
            <a:t>database</a:t>
          </a:r>
          <a:r>
            <a:rPr lang="en-US"/>
            <a:t> or be used as a </a:t>
          </a:r>
          <a:r>
            <a:rPr lang="en-US" i="1"/>
            <a:t>temporary swap </a:t>
          </a:r>
          <a:r>
            <a:rPr lang="en-US"/>
            <a:t>space (similar to the Windows pagefile).</a:t>
          </a:r>
        </a:p>
      </dgm:t>
    </dgm:pt>
    <dgm:pt modelId="{11DD3985-9261-436D-A9D5-3555CCF2724F}" type="parTrans" cxnId="{8FDC763A-2CDE-4FB0-BB69-C913398DCE9D}">
      <dgm:prSet/>
      <dgm:spPr/>
      <dgm:t>
        <a:bodyPr/>
        <a:lstStyle/>
        <a:p>
          <a:endParaRPr lang="en-US"/>
        </a:p>
      </dgm:t>
    </dgm:pt>
    <dgm:pt modelId="{C3C0C65C-4B8C-4CF7-8FA9-1971376D9794}" type="sibTrans" cxnId="{8FDC763A-2CDE-4FB0-BB69-C913398DCE9D}">
      <dgm:prSet/>
      <dgm:spPr/>
      <dgm:t>
        <a:bodyPr/>
        <a:lstStyle/>
        <a:p>
          <a:endParaRPr lang="en-US"/>
        </a:p>
      </dgm:t>
    </dgm:pt>
    <dgm:pt modelId="{2B4F0A4B-A4AA-4A38-8C62-B20B3BA7BCAF}">
      <dgm:prSet/>
      <dgm:spPr/>
      <dgm:t>
        <a:bodyPr/>
        <a:lstStyle/>
        <a:p>
          <a:pPr>
            <a:lnSpc>
              <a:spcPct val="100000"/>
            </a:lnSpc>
          </a:pPr>
          <a:r>
            <a:rPr lang="en-US"/>
            <a:t>To understand what is inside of a file, we need to jump to the application layer. </a:t>
          </a:r>
        </a:p>
      </dgm:t>
    </dgm:pt>
    <dgm:pt modelId="{BB8ABD0F-0B24-4996-8FFA-EF1D073A3A13}" type="parTrans" cxnId="{3D95FE5C-DDB8-4BAC-BA78-82DEB3329629}">
      <dgm:prSet/>
      <dgm:spPr/>
      <dgm:t>
        <a:bodyPr/>
        <a:lstStyle/>
        <a:p>
          <a:endParaRPr lang="en-US"/>
        </a:p>
      </dgm:t>
    </dgm:pt>
    <dgm:pt modelId="{36299893-BC42-4B92-B527-F264C2EB906C}" type="sibTrans" cxnId="{3D95FE5C-DDB8-4BAC-BA78-82DEB3329629}">
      <dgm:prSet/>
      <dgm:spPr/>
      <dgm:t>
        <a:bodyPr/>
        <a:lstStyle/>
        <a:p>
          <a:endParaRPr lang="en-US"/>
        </a:p>
      </dgm:t>
    </dgm:pt>
    <dgm:pt modelId="{69EF913D-020E-4F43-AA56-839903A2D4EE}">
      <dgm:prSet/>
      <dgm:spPr/>
      <dgm:t>
        <a:bodyPr/>
        <a:lstStyle/>
        <a:p>
          <a:pPr>
            <a:lnSpc>
              <a:spcPct val="100000"/>
            </a:lnSpc>
          </a:pPr>
          <a:r>
            <a:rPr lang="en-US"/>
            <a:t>The structure of each file is based on the application or OS that created the file.</a:t>
          </a:r>
        </a:p>
      </dgm:t>
    </dgm:pt>
    <dgm:pt modelId="{B1521BB8-4992-41D0-9797-9849CEC27935}" type="parTrans" cxnId="{A31B1780-325F-41B1-B01B-7363C79C7A9F}">
      <dgm:prSet/>
      <dgm:spPr/>
      <dgm:t>
        <a:bodyPr/>
        <a:lstStyle/>
        <a:p>
          <a:endParaRPr lang="en-US"/>
        </a:p>
      </dgm:t>
    </dgm:pt>
    <dgm:pt modelId="{A1891047-920E-4BEE-B851-E8741BC0FC15}" type="sibTrans" cxnId="{A31B1780-325F-41B1-B01B-7363C79C7A9F}">
      <dgm:prSet/>
      <dgm:spPr/>
      <dgm:t>
        <a:bodyPr/>
        <a:lstStyle/>
        <a:p>
          <a:endParaRPr lang="en-US"/>
        </a:p>
      </dgm:t>
    </dgm:pt>
    <dgm:pt modelId="{D1347A45-DBF6-48AC-8A41-4FDB1117E88A}" type="pres">
      <dgm:prSet presAssocID="{E2923088-F1D0-4E65-9989-5508C9664DD8}" presName="root" presStyleCnt="0">
        <dgm:presLayoutVars>
          <dgm:dir/>
          <dgm:resizeHandles val="exact"/>
        </dgm:presLayoutVars>
      </dgm:prSet>
      <dgm:spPr/>
    </dgm:pt>
    <dgm:pt modelId="{C01B8536-987D-4A84-BDDB-BB4684A1A547}" type="pres">
      <dgm:prSet presAssocID="{A2A74BC8-5ED6-4DC5-8BB5-7717BF42E6A6}" presName="compNode" presStyleCnt="0"/>
      <dgm:spPr/>
    </dgm:pt>
    <dgm:pt modelId="{71FC2119-AB5E-4256-A325-988B60E22DCD}" type="pres">
      <dgm:prSet presAssocID="{A2A74BC8-5ED6-4DC5-8BB5-7717BF42E6A6}" presName="bgRect" presStyleLbl="bgShp" presStyleIdx="0" presStyleCnt="4"/>
      <dgm:spPr/>
    </dgm:pt>
    <dgm:pt modelId="{7A998EAF-5658-4880-B5BB-F126F00181A3}" type="pres">
      <dgm:prSet presAssocID="{A2A74BC8-5ED6-4DC5-8BB5-7717BF42E6A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pen Folder"/>
        </a:ext>
      </dgm:extLst>
    </dgm:pt>
    <dgm:pt modelId="{F919F84D-2B3F-4BE2-841B-005EE8319799}" type="pres">
      <dgm:prSet presAssocID="{A2A74BC8-5ED6-4DC5-8BB5-7717BF42E6A6}" presName="spaceRect" presStyleCnt="0"/>
      <dgm:spPr/>
    </dgm:pt>
    <dgm:pt modelId="{4F7CF3C8-5C74-44CF-86F1-BD0A4A6D31A2}" type="pres">
      <dgm:prSet presAssocID="{A2A74BC8-5ED6-4DC5-8BB5-7717BF42E6A6}" presName="parTx" presStyleLbl="revTx" presStyleIdx="0" presStyleCnt="4">
        <dgm:presLayoutVars>
          <dgm:chMax val="0"/>
          <dgm:chPref val="0"/>
        </dgm:presLayoutVars>
      </dgm:prSet>
      <dgm:spPr/>
    </dgm:pt>
    <dgm:pt modelId="{FDB5ADF2-159B-4C30-B0B5-73418F608063}" type="pres">
      <dgm:prSet presAssocID="{58311FEE-E35A-42F6-9070-9EF9DBE8FD6F}" presName="sibTrans" presStyleCnt="0"/>
      <dgm:spPr/>
    </dgm:pt>
    <dgm:pt modelId="{7DA998EB-16D8-4640-8866-B48B19B69991}" type="pres">
      <dgm:prSet presAssocID="{ED693E1F-F83C-418E-AE3D-DA1AD5696944}" presName="compNode" presStyleCnt="0"/>
      <dgm:spPr/>
    </dgm:pt>
    <dgm:pt modelId="{844E6CDF-DE43-48F2-82F5-E883D3D9DFFB}" type="pres">
      <dgm:prSet presAssocID="{ED693E1F-F83C-418E-AE3D-DA1AD5696944}" presName="bgRect" presStyleLbl="bgShp" presStyleIdx="1" presStyleCnt="4"/>
      <dgm:spPr/>
    </dgm:pt>
    <dgm:pt modelId="{A9B26979-0E49-40A3-A534-C253B8DB2421}" type="pres">
      <dgm:prSet presAssocID="{ED693E1F-F83C-418E-AE3D-DA1AD569694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k"/>
        </a:ext>
      </dgm:extLst>
    </dgm:pt>
    <dgm:pt modelId="{A2914579-523B-4683-A563-78C838E85F57}" type="pres">
      <dgm:prSet presAssocID="{ED693E1F-F83C-418E-AE3D-DA1AD5696944}" presName="spaceRect" presStyleCnt="0"/>
      <dgm:spPr/>
    </dgm:pt>
    <dgm:pt modelId="{9BD21F83-EAAE-4B57-9050-41B509044E35}" type="pres">
      <dgm:prSet presAssocID="{ED693E1F-F83C-418E-AE3D-DA1AD5696944}" presName="parTx" presStyleLbl="revTx" presStyleIdx="1" presStyleCnt="4">
        <dgm:presLayoutVars>
          <dgm:chMax val="0"/>
          <dgm:chPref val="0"/>
        </dgm:presLayoutVars>
      </dgm:prSet>
      <dgm:spPr/>
    </dgm:pt>
    <dgm:pt modelId="{16513839-78F6-4021-B790-E18F72063FAA}" type="pres">
      <dgm:prSet presAssocID="{C3C0C65C-4B8C-4CF7-8FA9-1971376D9794}" presName="sibTrans" presStyleCnt="0"/>
      <dgm:spPr/>
    </dgm:pt>
    <dgm:pt modelId="{5AC0F2D0-15BD-44CE-903B-772ED10C8B8C}" type="pres">
      <dgm:prSet presAssocID="{2B4F0A4B-A4AA-4A38-8C62-B20B3BA7BCAF}" presName="compNode" presStyleCnt="0"/>
      <dgm:spPr/>
    </dgm:pt>
    <dgm:pt modelId="{6418C0E0-68C2-4279-90B8-E5F4141C08E3}" type="pres">
      <dgm:prSet presAssocID="{2B4F0A4B-A4AA-4A38-8C62-B20B3BA7BCAF}" presName="bgRect" presStyleLbl="bgShp" presStyleIdx="2" presStyleCnt="4"/>
      <dgm:spPr/>
    </dgm:pt>
    <dgm:pt modelId="{641E0116-7D78-49DB-BE56-DFBCF0E55D34}" type="pres">
      <dgm:prSet presAssocID="{2B4F0A4B-A4AA-4A38-8C62-B20B3BA7BCA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4D96F5EF-18A4-48AF-981F-531F23F4BD65}" type="pres">
      <dgm:prSet presAssocID="{2B4F0A4B-A4AA-4A38-8C62-B20B3BA7BCAF}" presName="spaceRect" presStyleCnt="0"/>
      <dgm:spPr/>
    </dgm:pt>
    <dgm:pt modelId="{DF322331-994F-4D9A-A344-A396BE715324}" type="pres">
      <dgm:prSet presAssocID="{2B4F0A4B-A4AA-4A38-8C62-B20B3BA7BCAF}" presName="parTx" presStyleLbl="revTx" presStyleIdx="2" presStyleCnt="4">
        <dgm:presLayoutVars>
          <dgm:chMax val="0"/>
          <dgm:chPref val="0"/>
        </dgm:presLayoutVars>
      </dgm:prSet>
      <dgm:spPr/>
    </dgm:pt>
    <dgm:pt modelId="{82B284D2-F711-4069-ACDB-E5B97DE9EF54}" type="pres">
      <dgm:prSet presAssocID="{36299893-BC42-4B92-B527-F264C2EB906C}" presName="sibTrans" presStyleCnt="0"/>
      <dgm:spPr/>
    </dgm:pt>
    <dgm:pt modelId="{C5219956-9D8B-4212-A65D-FDAB478DD79E}" type="pres">
      <dgm:prSet presAssocID="{69EF913D-020E-4F43-AA56-839903A2D4EE}" presName="compNode" presStyleCnt="0"/>
      <dgm:spPr/>
    </dgm:pt>
    <dgm:pt modelId="{5C1F83B2-4A1A-4EDB-BC23-2E8E8406BF7B}" type="pres">
      <dgm:prSet presAssocID="{69EF913D-020E-4F43-AA56-839903A2D4EE}" presName="bgRect" presStyleLbl="bgShp" presStyleIdx="3" presStyleCnt="4"/>
      <dgm:spPr/>
    </dgm:pt>
    <dgm:pt modelId="{0AF07715-6F63-4FAD-A226-D67D5EF7E082}" type="pres">
      <dgm:prSet presAssocID="{69EF913D-020E-4F43-AA56-839903A2D4E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ocument"/>
        </a:ext>
      </dgm:extLst>
    </dgm:pt>
    <dgm:pt modelId="{31CE80CA-DB6F-4B7A-AE24-CBDED0F9A971}" type="pres">
      <dgm:prSet presAssocID="{69EF913D-020E-4F43-AA56-839903A2D4EE}" presName="spaceRect" presStyleCnt="0"/>
      <dgm:spPr/>
    </dgm:pt>
    <dgm:pt modelId="{5CD62C3C-56E6-4871-9ADE-BEE1182747C5}" type="pres">
      <dgm:prSet presAssocID="{69EF913D-020E-4F43-AA56-839903A2D4EE}" presName="parTx" presStyleLbl="revTx" presStyleIdx="3" presStyleCnt="4">
        <dgm:presLayoutVars>
          <dgm:chMax val="0"/>
          <dgm:chPref val="0"/>
        </dgm:presLayoutVars>
      </dgm:prSet>
      <dgm:spPr/>
    </dgm:pt>
  </dgm:ptLst>
  <dgm:cxnLst>
    <dgm:cxn modelId="{89DA4B10-FD0E-44F3-84BA-241EF2365BAF}" type="presOf" srcId="{A2A74BC8-5ED6-4DC5-8BB5-7717BF42E6A6}" destId="{4F7CF3C8-5C74-44CF-86F1-BD0A4A6D31A2}" srcOrd="0" destOrd="0" presId="urn:microsoft.com/office/officeart/2018/2/layout/IconVerticalSolidList"/>
    <dgm:cxn modelId="{FA147938-73F3-42E2-97A4-67CBAAAA5E8D}" type="presOf" srcId="{69EF913D-020E-4F43-AA56-839903A2D4EE}" destId="{5CD62C3C-56E6-4871-9ADE-BEE1182747C5}" srcOrd="0" destOrd="0" presId="urn:microsoft.com/office/officeart/2018/2/layout/IconVerticalSolidList"/>
    <dgm:cxn modelId="{8FDC763A-2CDE-4FB0-BB69-C913398DCE9D}" srcId="{E2923088-F1D0-4E65-9989-5508C9664DD8}" destId="{ED693E1F-F83C-418E-AE3D-DA1AD5696944}" srcOrd="1" destOrd="0" parTransId="{11DD3985-9261-436D-A9D5-3555CCF2724F}" sibTransId="{C3C0C65C-4B8C-4CF7-8FA9-1971376D9794}"/>
    <dgm:cxn modelId="{3D95FE5C-DDB8-4BAC-BA78-82DEB3329629}" srcId="{E2923088-F1D0-4E65-9989-5508C9664DD8}" destId="{2B4F0A4B-A4AA-4A38-8C62-B20B3BA7BCAF}" srcOrd="2" destOrd="0" parTransId="{BB8ABD0F-0B24-4996-8FFA-EF1D073A3A13}" sibTransId="{36299893-BC42-4B92-B527-F264C2EB906C}"/>
    <dgm:cxn modelId="{3E08B777-070B-4893-8A55-0B374F202E85}" type="presOf" srcId="{2B4F0A4B-A4AA-4A38-8C62-B20B3BA7BCAF}" destId="{DF322331-994F-4D9A-A344-A396BE715324}" srcOrd="0" destOrd="0" presId="urn:microsoft.com/office/officeart/2018/2/layout/IconVerticalSolidList"/>
    <dgm:cxn modelId="{A31B1780-325F-41B1-B01B-7363C79C7A9F}" srcId="{E2923088-F1D0-4E65-9989-5508C9664DD8}" destId="{69EF913D-020E-4F43-AA56-839903A2D4EE}" srcOrd="3" destOrd="0" parTransId="{B1521BB8-4992-41D0-9797-9849CEC27935}" sibTransId="{A1891047-920E-4BEE-B851-E8741BC0FC15}"/>
    <dgm:cxn modelId="{0782E483-AACC-4EB0-A5E7-A7B6E71640F0}" type="presOf" srcId="{ED693E1F-F83C-418E-AE3D-DA1AD5696944}" destId="{9BD21F83-EAAE-4B57-9050-41B509044E35}" srcOrd="0" destOrd="0" presId="urn:microsoft.com/office/officeart/2018/2/layout/IconVerticalSolidList"/>
    <dgm:cxn modelId="{FF5506A7-B082-4568-A9B9-683D96222CC1}" type="presOf" srcId="{E2923088-F1D0-4E65-9989-5508C9664DD8}" destId="{D1347A45-DBF6-48AC-8A41-4FDB1117E88A}" srcOrd="0" destOrd="0" presId="urn:microsoft.com/office/officeart/2018/2/layout/IconVerticalSolidList"/>
    <dgm:cxn modelId="{E35AE5B0-83BC-493A-9343-00B7F717FC15}" srcId="{E2923088-F1D0-4E65-9989-5508C9664DD8}" destId="{A2A74BC8-5ED6-4DC5-8BB5-7717BF42E6A6}" srcOrd="0" destOrd="0" parTransId="{557CCD34-25A0-479B-91CE-5AE8693EB646}" sibTransId="{58311FEE-E35A-42F6-9070-9EF9DBE8FD6F}"/>
    <dgm:cxn modelId="{18969065-309E-4517-89E5-6D24CB6498B9}" type="presParOf" srcId="{D1347A45-DBF6-48AC-8A41-4FDB1117E88A}" destId="{C01B8536-987D-4A84-BDDB-BB4684A1A547}" srcOrd="0" destOrd="0" presId="urn:microsoft.com/office/officeart/2018/2/layout/IconVerticalSolidList"/>
    <dgm:cxn modelId="{F1130DA9-7BBD-4029-BDA3-6E0DE6148999}" type="presParOf" srcId="{C01B8536-987D-4A84-BDDB-BB4684A1A547}" destId="{71FC2119-AB5E-4256-A325-988B60E22DCD}" srcOrd="0" destOrd="0" presId="urn:microsoft.com/office/officeart/2018/2/layout/IconVerticalSolidList"/>
    <dgm:cxn modelId="{8AB17B27-7220-4FB9-A6DB-90328D84B3E0}" type="presParOf" srcId="{C01B8536-987D-4A84-BDDB-BB4684A1A547}" destId="{7A998EAF-5658-4880-B5BB-F126F00181A3}" srcOrd="1" destOrd="0" presId="urn:microsoft.com/office/officeart/2018/2/layout/IconVerticalSolidList"/>
    <dgm:cxn modelId="{817DD045-42DA-4A2F-A041-34CDF073D27F}" type="presParOf" srcId="{C01B8536-987D-4A84-BDDB-BB4684A1A547}" destId="{F919F84D-2B3F-4BE2-841B-005EE8319799}" srcOrd="2" destOrd="0" presId="urn:microsoft.com/office/officeart/2018/2/layout/IconVerticalSolidList"/>
    <dgm:cxn modelId="{D6CF0C78-4BAB-4755-AA61-1E76A2E69D08}" type="presParOf" srcId="{C01B8536-987D-4A84-BDDB-BB4684A1A547}" destId="{4F7CF3C8-5C74-44CF-86F1-BD0A4A6D31A2}" srcOrd="3" destOrd="0" presId="urn:microsoft.com/office/officeart/2018/2/layout/IconVerticalSolidList"/>
    <dgm:cxn modelId="{6F753A98-178D-4867-903B-BFF29A93003E}" type="presParOf" srcId="{D1347A45-DBF6-48AC-8A41-4FDB1117E88A}" destId="{FDB5ADF2-159B-4C30-B0B5-73418F608063}" srcOrd="1" destOrd="0" presId="urn:microsoft.com/office/officeart/2018/2/layout/IconVerticalSolidList"/>
    <dgm:cxn modelId="{9A7793D4-0E6E-4694-BA16-7D1F4A8D1B64}" type="presParOf" srcId="{D1347A45-DBF6-48AC-8A41-4FDB1117E88A}" destId="{7DA998EB-16D8-4640-8866-B48B19B69991}" srcOrd="2" destOrd="0" presId="urn:microsoft.com/office/officeart/2018/2/layout/IconVerticalSolidList"/>
    <dgm:cxn modelId="{30D1A984-3289-4C70-A856-07F94017DA23}" type="presParOf" srcId="{7DA998EB-16D8-4640-8866-B48B19B69991}" destId="{844E6CDF-DE43-48F2-82F5-E883D3D9DFFB}" srcOrd="0" destOrd="0" presId="urn:microsoft.com/office/officeart/2018/2/layout/IconVerticalSolidList"/>
    <dgm:cxn modelId="{45092003-2E41-4186-9E09-3A876CF0D773}" type="presParOf" srcId="{7DA998EB-16D8-4640-8866-B48B19B69991}" destId="{A9B26979-0E49-40A3-A534-C253B8DB2421}" srcOrd="1" destOrd="0" presId="urn:microsoft.com/office/officeart/2018/2/layout/IconVerticalSolidList"/>
    <dgm:cxn modelId="{B56600BE-EB2B-44E2-AFA3-AB3997D42D19}" type="presParOf" srcId="{7DA998EB-16D8-4640-8866-B48B19B69991}" destId="{A2914579-523B-4683-A563-78C838E85F57}" srcOrd="2" destOrd="0" presId="urn:microsoft.com/office/officeart/2018/2/layout/IconVerticalSolidList"/>
    <dgm:cxn modelId="{936CC2F1-F2E6-45D0-A50C-6F5C1BC4C179}" type="presParOf" srcId="{7DA998EB-16D8-4640-8866-B48B19B69991}" destId="{9BD21F83-EAAE-4B57-9050-41B509044E35}" srcOrd="3" destOrd="0" presId="urn:microsoft.com/office/officeart/2018/2/layout/IconVerticalSolidList"/>
    <dgm:cxn modelId="{9CBA9B81-61BC-4146-9675-9BD416D3D436}" type="presParOf" srcId="{D1347A45-DBF6-48AC-8A41-4FDB1117E88A}" destId="{16513839-78F6-4021-B790-E18F72063FAA}" srcOrd="3" destOrd="0" presId="urn:microsoft.com/office/officeart/2018/2/layout/IconVerticalSolidList"/>
    <dgm:cxn modelId="{7BCCD5D3-EE4B-459D-BEC6-46093132D837}" type="presParOf" srcId="{D1347A45-DBF6-48AC-8A41-4FDB1117E88A}" destId="{5AC0F2D0-15BD-44CE-903B-772ED10C8B8C}" srcOrd="4" destOrd="0" presId="urn:microsoft.com/office/officeart/2018/2/layout/IconVerticalSolidList"/>
    <dgm:cxn modelId="{F08325C1-8C9C-425A-987A-42B4A510523F}" type="presParOf" srcId="{5AC0F2D0-15BD-44CE-903B-772ED10C8B8C}" destId="{6418C0E0-68C2-4279-90B8-E5F4141C08E3}" srcOrd="0" destOrd="0" presId="urn:microsoft.com/office/officeart/2018/2/layout/IconVerticalSolidList"/>
    <dgm:cxn modelId="{8CCFE244-8DFD-44CC-AA86-2F1D6C984294}" type="presParOf" srcId="{5AC0F2D0-15BD-44CE-903B-772ED10C8B8C}" destId="{641E0116-7D78-49DB-BE56-DFBCF0E55D34}" srcOrd="1" destOrd="0" presId="urn:microsoft.com/office/officeart/2018/2/layout/IconVerticalSolidList"/>
    <dgm:cxn modelId="{EA283D15-E7EB-43DD-8E91-C89D01F321AD}" type="presParOf" srcId="{5AC0F2D0-15BD-44CE-903B-772ED10C8B8C}" destId="{4D96F5EF-18A4-48AF-981F-531F23F4BD65}" srcOrd="2" destOrd="0" presId="urn:microsoft.com/office/officeart/2018/2/layout/IconVerticalSolidList"/>
    <dgm:cxn modelId="{E24D5777-FFED-4479-9C1D-301094BDDF06}" type="presParOf" srcId="{5AC0F2D0-15BD-44CE-903B-772ED10C8B8C}" destId="{DF322331-994F-4D9A-A344-A396BE715324}" srcOrd="3" destOrd="0" presId="urn:microsoft.com/office/officeart/2018/2/layout/IconVerticalSolidList"/>
    <dgm:cxn modelId="{C543A725-303A-4DA4-BCAF-D75951C22AD5}" type="presParOf" srcId="{D1347A45-DBF6-48AC-8A41-4FDB1117E88A}" destId="{82B284D2-F711-4069-ACDB-E5B97DE9EF54}" srcOrd="5" destOrd="0" presId="urn:microsoft.com/office/officeart/2018/2/layout/IconVerticalSolidList"/>
    <dgm:cxn modelId="{354A9A6B-660C-470C-8CCE-C1AECD1945D5}" type="presParOf" srcId="{D1347A45-DBF6-48AC-8A41-4FDB1117E88A}" destId="{C5219956-9D8B-4212-A65D-FDAB478DD79E}" srcOrd="6" destOrd="0" presId="urn:microsoft.com/office/officeart/2018/2/layout/IconVerticalSolidList"/>
    <dgm:cxn modelId="{02FBB754-CB95-4765-977A-25B921F4594B}" type="presParOf" srcId="{C5219956-9D8B-4212-A65D-FDAB478DD79E}" destId="{5C1F83B2-4A1A-4EDB-BC23-2E8E8406BF7B}" srcOrd="0" destOrd="0" presId="urn:microsoft.com/office/officeart/2018/2/layout/IconVerticalSolidList"/>
    <dgm:cxn modelId="{62267750-CA8B-48AC-8272-60510F70EE92}" type="presParOf" srcId="{C5219956-9D8B-4212-A65D-FDAB478DD79E}" destId="{0AF07715-6F63-4FAD-A226-D67D5EF7E082}" srcOrd="1" destOrd="0" presId="urn:microsoft.com/office/officeart/2018/2/layout/IconVerticalSolidList"/>
    <dgm:cxn modelId="{B6867551-7E15-4F11-A380-2D428E14E24C}" type="presParOf" srcId="{C5219956-9D8B-4212-A65D-FDAB478DD79E}" destId="{31CE80CA-DB6F-4B7A-AE24-CBDED0F9A971}" srcOrd="2" destOrd="0" presId="urn:microsoft.com/office/officeart/2018/2/layout/IconVerticalSolidList"/>
    <dgm:cxn modelId="{3D1593B2-D822-4544-8796-B3D8DA8BF4BC}" type="presParOf" srcId="{C5219956-9D8B-4212-A65D-FDAB478DD79E}" destId="{5CD62C3C-56E6-4871-9ADE-BEE1182747C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CB9A18-7A01-41FD-ADE9-704A4138932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3142DB7-BA6A-48E7-B15B-C130738C17F5}">
      <dgm:prSet/>
      <dgm:spPr/>
      <dgm:t>
        <a:bodyPr/>
        <a:lstStyle/>
        <a:p>
          <a:r>
            <a:rPr lang="en-US"/>
            <a:t>A </a:t>
          </a:r>
          <a:r>
            <a:rPr lang="en-US" i="1"/>
            <a:t>digital investigation </a:t>
          </a:r>
          <a:r>
            <a:rPr lang="en-US"/>
            <a:t>is a process where we develop and test hypotheses that answer questions about digital events.</a:t>
          </a:r>
        </a:p>
      </dgm:t>
    </dgm:pt>
    <dgm:pt modelId="{A3E04336-DC6B-461E-9BEB-7B9960F62553}" type="parTrans" cxnId="{664D5A75-66B3-4A09-A9CD-ECCF7EE93DAC}">
      <dgm:prSet/>
      <dgm:spPr/>
      <dgm:t>
        <a:bodyPr/>
        <a:lstStyle/>
        <a:p>
          <a:endParaRPr lang="en-US"/>
        </a:p>
      </dgm:t>
    </dgm:pt>
    <dgm:pt modelId="{2C2BA9D9-6F18-458E-A582-425BA990A0D6}" type="sibTrans" cxnId="{664D5A75-66B3-4A09-A9CD-ECCF7EE93DAC}">
      <dgm:prSet/>
      <dgm:spPr/>
      <dgm:t>
        <a:bodyPr/>
        <a:lstStyle/>
        <a:p>
          <a:endParaRPr lang="en-US"/>
        </a:p>
      </dgm:t>
    </dgm:pt>
    <dgm:pt modelId="{5365C6D3-7D30-4F59-84E4-09CC2702EABE}">
      <dgm:prSet/>
      <dgm:spPr/>
      <dgm:t>
        <a:bodyPr/>
        <a:lstStyle/>
        <a:p>
          <a:r>
            <a:rPr lang="en-US"/>
            <a:t>This is done using the scientific method where we develop a hypothesis using evidence that we find and then test the hypothesis by looking for additional evidence that shows the hypothesis is impossible.</a:t>
          </a:r>
        </a:p>
      </dgm:t>
    </dgm:pt>
    <dgm:pt modelId="{59F65CE2-776D-4317-A681-B8CED4849325}" type="parTrans" cxnId="{D0328424-5517-42DE-A224-4A9D930574F6}">
      <dgm:prSet/>
      <dgm:spPr/>
      <dgm:t>
        <a:bodyPr/>
        <a:lstStyle/>
        <a:p>
          <a:endParaRPr lang="en-US"/>
        </a:p>
      </dgm:t>
    </dgm:pt>
    <dgm:pt modelId="{C7CE674B-FBAB-4A7F-AF03-E7A5FECC023D}" type="sibTrans" cxnId="{D0328424-5517-42DE-A224-4A9D930574F6}">
      <dgm:prSet/>
      <dgm:spPr/>
      <dgm:t>
        <a:bodyPr/>
        <a:lstStyle/>
        <a:p>
          <a:endParaRPr lang="en-US"/>
        </a:p>
      </dgm:t>
    </dgm:pt>
    <dgm:pt modelId="{5F41E74D-04AD-4F79-9C27-4FEDBA5949BB}">
      <dgm:prSet/>
      <dgm:spPr/>
      <dgm:t>
        <a:bodyPr/>
        <a:lstStyle/>
        <a:p>
          <a:r>
            <a:rPr lang="en-US" i="1"/>
            <a:t>Digital evidence </a:t>
          </a:r>
          <a:r>
            <a:rPr lang="en-US"/>
            <a:t>is a digital object that contains reliable information that supports or refutes a hypothesis.</a:t>
          </a:r>
        </a:p>
      </dgm:t>
    </dgm:pt>
    <dgm:pt modelId="{602D4899-F996-4365-B7CD-D7F1066BB1A9}" type="parTrans" cxnId="{5D121E41-E813-4A4E-9A1E-69354D5F9364}">
      <dgm:prSet/>
      <dgm:spPr/>
      <dgm:t>
        <a:bodyPr/>
        <a:lstStyle/>
        <a:p>
          <a:endParaRPr lang="en-US"/>
        </a:p>
      </dgm:t>
    </dgm:pt>
    <dgm:pt modelId="{7F32C97C-2378-40CD-ADC9-72A8F35434FD}" type="sibTrans" cxnId="{5D121E41-E813-4A4E-9A1E-69354D5F9364}">
      <dgm:prSet/>
      <dgm:spPr/>
      <dgm:t>
        <a:bodyPr/>
        <a:lstStyle/>
        <a:p>
          <a:endParaRPr lang="en-US"/>
        </a:p>
      </dgm:t>
    </dgm:pt>
    <dgm:pt modelId="{A2D7543A-6DB5-4B25-B924-01D0FAB99FC9}">
      <dgm:prSet/>
      <dgm:spPr/>
      <dgm:t>
        <a:bodyPr/>
        <a:lstStyle/>
        <a:p>
          <a:r>
            <a:rPr lang="en-US"/>
            <a:t>Exercise: Give examples of digital evidence. Give examples of digital investigations case.</a:t>
          </a:r>
        </a:p>
      </dgm:t>
    </dgm:pt>
    <dgm:pt modelId="{10728B99-DCEC-4213-B913-E087B8AFF0C8}" type="parTrans" cxnId="{EA137E77-F812-447C-BF85-FCAE0B69354F}">
      <dgm:prSet/>
      <dgm:spPr/>
      <dgm:t>
        <a:bodyPr/>
        <a:lstStyle/>
        <a:p>
          <a:endParaRPr lang="en-US"/>
        </a:p>
      </dgm:t>
    </dgm:pt>
    <dgm:pt modelId="{D12DC63D-E464-4C52-8312-32D1EA1F1043}" type="sibTrans" cxnId="{EA137E77-F812-447C-BF85-FCAE0B69354F}">
      <dgm:prSet/>
      <dgm:spPr/>
      <dgm:t>
        <a:bodyPr/>
        <a:lstStyle/>
        <a:p>
          <a:endParaRPr lang="en-US"/>
        </a:p>
      </dgm:t>
    </dgm:pt>
    <dgm:pt modelId="{BF95DF3B-F476-408A-B653-D8CF05B5FA7A}" type="pres">
      <dgm:prSet presAssocID="{41CB9A18-7A01-41FD-ADE9-704A41389323}" presName="root" presStyleCnt="0">
        <dgm:presLayoutVars>
          <dgm:dir/>
          <dgm:resizeHandles val="exact"/>
        </dgm:presLayoutVars>
      </dgm:prSet>
      <dgm:spPr/>
    </dgm:pt>
    <dgm:pt modelId="{65521F49-AAD2-4A0E-868F-47D7B56F13CB}" type="pres">
      <dgm:prSet presAssocID="{83142DB7-BA6A-48E7-B15B-C130738C17F5}" presName="compNode" presStyleCnt="0"/>
      <dgm:spPr/>
    </dgm:pt>
    <dgm:pt modelId="{D9D24137-E24D-4F04-AA12-DC22D5F1B7F4}" type="pres">
      <dgm:prSet presAssocID="{83142DB7-BA6A-48E7-B15B-C130738C17F5}" presName="bgRect" presStyleLbl="bgShp" presStyleIdx="0" presStyleCnt="4"/>
      <dgm:spPr/>
    </dgm:pt>
    <dgm:pt modelId="{9915AF83-25E4-4423-B2D5-CB7060956D10}" type="pres">
      <dgm:prSet presAssocID="{83142DB7-BA6A-48E7-B15B-C130738C17F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e"/>
        </a:ext>
      </dgm:extLst>
    </dgm:pt>
    <dgm:pt modelId="{28C7D731-D301-4808-8860-2DE908941456}" type="pres">
      <dgm:prSet presAssocID="{83142DB7-BA6A-48E7-B15B-C130738C17F5}" presName="spaceRect" presStyleCnt="0"/>
      <dgm:spPr/>
    </dgm:pt>
    <dgm:pt modelId="{34F47C79-ECAD-433C-9C13-DBB622971988}" type="pres">
      <dgm:prSet presAssocID="{83142DB7-BA6A-48E7-B15B-C130738C17F5}" presName="parTx" presStyleLbl="revTx" presStyleIdx="0" presStyleCnt="4">
        <dgm:presLayoutVars>
          <dgm:chMax val="0"/>
          <dgm:chPref val="0"/>
        </dgm:presLayoutVars>
      </dgm:prSet>
      <dgm:spPr/>
    </dgm:pt>
    <dgm:pt modelId="{BE558B95-35A8-4FB3-8472-FB8D69D63690}" type="pres">
      <dgm:prSet presAssocID="{2C2BA9D9-6F18-458E-A582-425BA990A0D6}" presName="sibTrans" presStyleCnt="0"/>
      <dgm:spPr/>
    </dgm:pt>
    <dgm:pt modelId="{2A336F66-8060-4723-807A-6E358FF5DD1C}" type="pres">
      <dgm:prSet presAssocID="{5365C6D3-7D30-4F59-84E4-09CC2702EABE}" presName="compNode" presStyleCnt="0"/>
      <dgm:spPr/>
    </dgm:pt>
    <dgm:pt modelId="{37BA46BB-A55D-4C30-B580-27F0255E4C96}" type="pres">
      <dgm:prSet presAssocID="{5365C6D3-7D30-4F59-84E4-09CC2702EABE}" presName="bgRect" presStyleLbl="bgShp" presStyleIdx="1" presStyleCnt="4"/>
      <dgm:spPr/>
    </dgm:pt>
    <dgm:pt modelId="{CD220892-BDBA-4E57-BDD8-2D4298DC6D66}" type="pres">
      <dgm:prSet presAssocID="{5365C6D3-7D30-4F59-84E4-09CC2702EAB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8022C510-8D61-4E6B-9D8C-205E698F8F21}" type="pres">
      <dgm:prSet presAssocID="{5365C6D3-7D30-4F59-84E4-09CC2702EABE}" presName="spaceRect" presStyleCnt="0"/>
      <dgm:spPr/>
    </dgm:pt>
    <dgm:pt modelId="{B243E114-5905-450E-AA86-E97D8AE7852F}" type="pres">
      <dgm:prSet presAssocID="{5365C6D3-7D30-4F59-84E4-09CC2702EABE}" presName="parTx" presStyleLbl="revTx" presStyleIdx="1" presStyleCnt="4">
        <dgm:presLayoutVars>
          <dgm:chMax val="0"/>
          <dgm:chPref val="0"/>
        </dgm:presLayoutVars>
      </dgm:prSet>
      <dgm:spPr/>
    </dgm:pt>
    <dgm:pt modelId="{01A5BF9E-9116-4FC7-9E0D-8CF0F49DB701}" type="pres">
      <dgm:prSet presAssocID="{C7CE674B-FBAB-4A7F-AF03-E7A5FECC023D}" presName="sibTrans" presStyleCnt="0"/>
      <dgm:spPr/>
    </dgm:pt>
    <dgm:pt modelId="{D52B38FC-F52D-4746-914F-234462E096A1}" type="pres">
      <dgm:prSet presAssocID="{5F41E74D-04AD-4F79-9C27-4FEDBA5949BB}" presName="compNode" presStyleCnt="0"/>
      <dgm:spPr/>
    </dgm:pt>
    <dgm:pt modelId="{71A1CC2E-2054-47A6-A1D4-F9E67B6BC81E}" type="pres">
      <dgm:prSet presAssocID="{5F41E74D-04AD-4F79-9C27-4FEDBA5949BB}" presName="bgRect" presStyleLbl="bgShp" presStyleIdx="2" presStyleCnt="4"/>
      <dgm:spPr/>
    </dgm:pt>
    <dgm:pt modelId="{4F48E516-670F-41AC-9B8B-4DF9BFB4272B}" type="pres">
      <dgm:prSet presAssocID="{5F41E74D-04AD-4F79-9C27-4FEDBA5949B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DB9F408E-D258-4249-BFD9-57D7A1433A27}" type="pres">
      <dgm:prSet presAssocID="{5F41E74D-04AD-4F79-9C27-4FEDBA5949BB}" presName="spaceRect" presStyleCnt="0"/>
      <dgm:spPr/>
    </dgm:pt>
    <dgm:pt modelId="{1C71BA8D-CF50-46B3-B813-A8CF32D09E5C}" type="pres">
      <dgm:prSet presAssocID="{5F41E74D-04AD-4F79-9C27-4FEDBA5949BB}" presName="parTx" presStyleLbl="revTx" presStyleIdx="2" presStyleCnt="4">
        <dgm:presLayoutVars>
          <dgm:chMax val="0"/>
          <dgm:chPref val="0"/>
        </dgm:presLayoutVars>
      </dgm:prSet>
      <dgm:spPr/>
    </dgm:pt>
    <dgm:pt modelId="{30D25F8F-AB58-4D03-A63F-941A56375F95}" type="pres">
      <dgm:prSet presAssocID="{7F32C97C-2378-40CD-ADC9-72A8F35434FD}" presName="sibTrans" presStyleCnt="0"/>
      <dgm:spPr/>
    </dgm:pt>
    <dgm:pt modelId="{666C37B5-E3E6-494D-9B21-784E0479E886}" type="pres">
      <dgm:prSet presAssocID="{A2D7543A-6DB5-4B25-B924-01D0FAB99FC9}" presName="compNode" presStyleCnt="0"/>
      <dgm:spPr/>
    </dgm:pt>
    <dgm:pt modelId="{917957BC-59C6-492F-8A79-EAE1140A2F36}" type="pres">
      <dgm:prSet presAssocID="{A2D7543A-6DB5-4B25-B924-01D0FAB99FC9}" presName="bgRect" presStyleLbl="bgShp" presStyleIdx="3" presStyleCnt="4"/>
      <dgm:spPr/>
    </dgm:pt>
    <dgm:pt modelId="{53361C2E-D517-4E87-8109-EDBD15D245FE}" type="pres">
      <dgm:prSet presAssocID="{A2D7543A-6DB5-4B25-B924-01D0FAB99FC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366CDD70-6EA1-4B13-976D-AB4A87EA0B8F}" type="pres">
      <dgm:prSet presAssocID="{A2D7543A-6DB5-4B25-B924-01D0FAB99FC9}" presName="spaceRect" presStyleCnt="0"/>
      <dgm:spPr/>
    </dgm:pt>
    <dgm:pt modelId="{876CD7AD-2078-479F-A031-4A8DD7A78647}" type="pres">
      <dgm:prSet presAssocID="{A2D7543A-6DB5-4B25-B924-01D0FAB99FC9}" presName="parTx" presStyleLbl="revTx" presStyleIdx="3" presStyleCnt="4">
        <dgm:presLayoutVars>
          <dgm:chMax val="0"/>
          <dgm:chPref val="0"/>
        </dgm:presLayoutVars>
      </dgm:prSet>
      <dgm:spPr/>
    </dgm:pt>
  </dgm:ptLst>
  <dgm:cxnLst>
    <dgm:cxn modelId="{EA309C0E-F025-484F-B103-3936A4A1020B}" type="presOf" srcId="{A2D7543A-6DB5-4B25-B924-01D0FAB99FC9}" destId="{876CD7AD-2078-479F-A031-4A8DD7A78647}" srcOrd="0" destOrd="0" presId="urn:microsoft.com/office/officeart/2018/2/layout/IconVerticalSolidList"/>
    <dgm:cxn modelId="{053BF917-6F1A-4AEC-9818-B8B1EBDA75EF}" type="presOf" srcId="{41CB9A18-7A01-41FD-ADE9-704A41389323}" destId="{BF95DF3B-F476-408A-B653-D8CF05B5FA7A}" srcOrd="0" destOrd="0" presId="urn:microsoft.com/office/officeart/2018/2/layout/IconVerticalSolidList"/>
    <dgm:cxn modelId="{53642720-DBDC-4295-AACD-8CDD01A58C4C}" type="presOf" srcId="{5F41E74D-04AD-4F79-9C27-4FEDBA5949BB}" destId="{1C71BA8D-CF50-46B3-B813-A8CF32D09E5C}" srcOrd="0" destOrd="0" presId="urn:microsoft.com/office/officeart/2018/2/layout/IconVerticalSolidList"/>
    <dgm:cxn modelId="{D0328424-5517-42DE-A224-4A9D930574F6}" srcId="{41CB9A18-7A01-41FD-ADE9-704A41389323}" destId="{5365C6D3-7D30-4F59-84E4-09CC2702EABE}" srcOrd="1" destOrd="0" parTransId="{59F65CE2-776D-4317-A681-B8CED4849325}" sibTransId="{C7CE674B-FBAB-4A7F-AF03-E7A5FECC023D}"/>
    <dgm:cxn modelId="{ACB14D5C-4C9E-4CA1-8C3F-DC86544958B6}" type="presOf" srcId="{5365C6D3-7D30-4F59-84E4-09CC2702EABE}" destId="{B243E114-5905-450E-AA86-E97D8AE7852F}" srcOrd="0" destOrd="0" presId="urn:microsoft.com/office/officeart/2018/2/layout/IconVerticalSolidList"/>
    <dgm:cxn modelId="{5D121E41-E813-4A4E-9A1E-69354D5F9364}" srcId="{41CB9A18-7A01-41FD-ADE9-704A41389323}" destId="{5F41E74D-04AD-4F79-9C27-4FEDBA5949BB}" srcOrd="2" destOrd="0" parTransId="{602D4899-F996-4365-B7CD-D7F1066BB1A9}" sibTransId="{7F32C97C-2378-40CD-ADC9-72A8F35434FD}"/>
    <dgm:cxn modelId="{F3AA264A-C503-4FA2-8FFC-FC670404AD63}" type="presOf" srcId="{83142DB7-BA6A-48E7-B15B-C130738C17F5}" destId="{34F47C79-ECAD-433C-9C13-DBB622971988}" srcOrd="0" destOrd="0" presId="urn:microsoft.com/office/officeart/2018/2/layout/IconVerticalSolidList"/>
    <dgm:cxn modelId="{664D5A75-66B3-4A09-A9CD-ECCF7EE93DAC}" srcId="{41CB9A18-7A01-41FD-ADE9-704A41389323}" destId="{83142DB7-BA6A-48E7-B15B-C130738C17F5}" srcOrd="0" destOrd="0" parTransId="{A3E04336-DC6B-461E-9BEB-7B9960F62553}" sibTransId="{2C2BA9D9-6F18-458E-A582-425BA990A0D6}"/>
    <dgm:cxn modelId="{EA137E77-F812-447C-BF85-FCAE0B69354F}" srcId="{41CB9A18-7A01-41FD-ADE9-704A41389323}" destId="{A2D7543A-6DB5-4B25-B924-01D0FAB99FC9}" srcOrd="3" destOrd="0" parTransId="{10728B99-DCEC-4213-B913-E087B8AFF0C8}" sibTransId="{D12DC63D-E464-4C52-8312-32D1EA1F1043}"/>
    <dgm:cxn modelId="{8FB7A848-BFC5-4023-BFD9-58352ECF5758}" type="presParOf" srcId="{BF95DF3B-F476-408A-B653-D8CF05B5FA7A}" destId="{65521F49-AAD2-4A0E-868F-47D7B56F13CB}" srcOrd="0" destOrd="0" presId="urn:microsoft.com/office/officeart/2018/2/layout/IconVerticalSolidList"/>
    <dgm:cxn modelId="{1DC3075D-6D0B-4B33-877A-FE19C50529F5}" type="presParOf" srcId="{65521F49-AAD2-4A0E-868F-47D7B56F13CB}" destId="{D9D24137-E24D-4F04-AA12-DC22D5F1B7F4}" srcOrd="0" destOrd="0" presId="urn:microsoft.com/office/officeart/2018/2/layout/IconVerticalSolidList"/>
    <dgm:cxn modelId="{007230CC-0DC3-451C-871B-0E62C672BF39}" type="presParOf" srcId="{65521F49-AAD2-4A0E-868F-47D7B56F13CB}" destId="{9915AF83-25E4-4423-B2D5-CB7060956D10}" srcOrd="1" destOrd="0" presId="urn:microsoft.com/office/officeart/2018/2/layout/IconVerticalSolidList"/>
    <dgm:cxn modelId="{4C145323-39F2-496D-864B-C4E9E51B1F7E}" type="presParOf" srcId="{65521F49-AAD2-4A0E-868F-47D7B56F13CB}" destId="{28C7D731-D301-4808-8860-2DE908941456}" srcOrd="2" destOrd="0" presId="urn:microsoft.com/office/officeart/2018/2/layout/IconVerticalSolidList"/>
    <dgm:cxn modelId="{9E792C57-77D6-4390-8EB9-5619CF8281A7}" type="presParOf" srcId="{65521F49-AAD2-4A0E-868F-47D7B56F13CB}" destId="{34F47C79-ECAD-433C-9C13-DBB622971988}" srcOrd="3" destOrd="0" presId="urn:microsoft.com/office/officeart/2018/2/layout/IconVerticalSolidList"/>
    <dgm:cxn modelId="{7F35C179-3CC5-4625-AA2B-8C272CC3D611}" type="presParOf" srcId="{BF95DF3B-F476-408A-B653-D8CF05B5FA7A}" destId="{BE558B95-35A8-4FB3-8472-FB8D69D63690}" srcOrd="1" destOrd="0" presId="urn:microsoft.com/office/officeart/2018/2/layout/IconVerticalSolidList"/>
    <dgm:cxn modelId="{C46C660F-E020-40B9-B7D8-D66E485E657C}" type="presParOf" srcId="{BF95DF3B-F476-408A-B653-D8CF05B5FA7A}" destId="{2A336F66-8060-4723-807A-6E358FF5DD1C}" srcOrd="2" destOrd="0" presId="urn:microsoft.com/office/officeart/2018/2/layout/IconVerticalSolidList"/>
    <dgm:cxn modelId="{A906C1EC-D263-4124-8A04-A1B38A839DB9}" type="presParOf" srcId="{2A336F66-8060-4723-807A-6E358FF5DD1C}" destId="{37BA46BB-A55D-4C30-B580-27F0255E4C96}" srcOrd="0" destOrd="0" presId="urn:microsoft.com/office/officeart/2018/2/layout/IconVerticalSolidList"/>
    <dgm:cxn modelId="{706BBFF2-025D-4F8A-B085-6CBCB9833EF1}" type="presParOf" srcId="{2A336F66-8060-4723-807A-6E358FF5DD1C}" destId="{CD220892-BDBA-4E57-BDD8-2D4298DC6D66}" srcOrd="1" destOrd="0" presId="urn:microsoft.com/office/officeart/2018/2/layout/IconVerticalSolidList"/>
    <dgm:cxn modelId="{22F7E233-2E01-4239-B6CE-F20C80701C7F}" type="presParOf" srcId="{2A336F66-8060-4723-807A-6E358FF5DD1C}" destId="{8022C510-8D61-4E6B-9D8C-205E698F8F21}" srcOrd="2" destOrd="0" presId="urn:microsoft.com/office/officeart/2018/2/layout/IconVerticalSolidList"/>
    <dgm:cxn modelId="{F6140EE4-E89F-4BB5-A0E5-1C1D0A3FB29C}" type="presParOf" srcId="{2A336F66-8060-4723-807A-6E358FF5DD1C}" destId="{B243E114-5905-450E-AA86-E97D8AE7852F}" srcOrd="3" destOrd="0" presId="urn:microsoft.com/office/officeart/2018/2/layout/IconVerticalSolidList"/>
    <dgm:cxn modelId="{3DF1E97A-43B1-4F54-8F95-E3AF3466BB6B}" type="presParOf" srcId="{BF95DF3B-F476-408A-B653-D8CF05B5FA7A}" destId="{01A5BF9E-9116-4FC7-9E0D-8CF0F49DB701}" srcOrd="3" destOrd="0" presId="urn:microsoft.com/office/officeart/2018/2/layout/IconVerticalSolidList"/>
    <dgm:cxn modelId="{E9F4945F-FEDB-491B-B74E-3FDA25FF7665}" type="presParOf" srcId="{BF95DF3B-F476-408A-B653-D8CF05B5FA7A}" destId="{D52B38FC-F52D-4746-914F-234462E096A1}" srcOrd="4" destOrd="0" presId="urn:microsoft.com/office/officeart/2018/2/layout/IconVerticalSolidList"/>
    <dgm:cxn modelId="{3674AEAF-8321-42F7-B9FC-EC557EB53A9A}" type="presParOf" srcId="{D52B38FC-F52D-4746-914F-234462E096A1}" destId="{71A1CC2E-2054-47A6-A1D4-F9E67B6BC81E}" srcOrd="0" destOrd="0" presId="urn:microsoft.com/office/officeart/2018/2/layout/IconVerticalSolidList"/>
    <dgm:cxn modelId="{A701D773-18D5-4274-A429-CCEC3702E51D}" type="presParOf" srcId="{D52B38FC-F52D-4746-914F-234462E096A1}" destId="{4F48E516-670F-41AC-9B8B-4DF9BFB4272B}" srcOrd="1" destOrd="0" presId="urn:microsoft.com/office/officeart/2018/2/layout/IconVerticalSolidList"/>
    <dgm:cxn modelId="{E8D5523A-19BF-4A5A-B200-406258411C1A}" type="presParOf" srcId="{D52B38FC-F52D-4746-914F-234462E096A1}" destId="{DB9F408E-D258-4249-BFD9-57D7A1433A27}" srcOrd="2" destOrd="0" presId="urn:microsoft.com/office/officeart/2018/2/layout/IconVerticalSolidList"/>
    <dgm:cxn modelId="{0FB15945-81CE-4A1A-B53B-FA9A6E6F3635}" type="presParOf" srcId="{D52B38FC-F52D-4746-914F-234462E096A1}" destId="{1C71BA8D-CF50-46B3-B813-A8CF32D09E5C}" srcOrd="3" destOrd="0" presId="urn:microsoft.com/office/officeart/2018/2/layout/IconVerticalSolidList"/>
    <dgm:cxn modelId="{05224E25-4E34-4C06-89A0-BCF29BCEE8A8}" type="presParOf" srcId="{BF95DF3B-F476-408A-B653-D8CF05B5FA7A}" destId="{30D25F8F-AB58-4D03-A63F-941A56375F95}" srcOrd="5" destOrd="0" presId="urn:microsoft.com/office/officeart/2018/2/layout/IconVerticalSolidList"/>
    <dgm:cxn modelId="{F625A885-1B51-492E-845A-85175C3EF15F}" type="presParOf" srcId="{BF95DF3B-F476-408A-B653-D8CF05B5FA7A}" destId="{666C37B5-E3E6-494D-9B21-784E0479E886}" srcOrd="6" destOrd="0" presId="urn:microsoft.com/office/officeart/2018/2/layout/IconVerticalSolidList"/>
    <dgm:cxn modelId="{67D43E92-0FAF-4E81-B387-05D01348C4C7}" type="presParOf" srcId="{666C37B5-E3E6-494D-9B21-784E0479E886}" destId="{917957BC-59C6-492F-8A79-EAE1140A2F36}" srcOrd="0" destOrd="0" presId="urn:microsoft.com/office/officeart/2018/2/layout/IconVerticalSolidList"/>
    <dgm:cxn modelId="{A324514D-B57B-408C-AA34-3A3BB98B0787}" type="presParOf" srcId="{666C37B5-E3E6-494D-9B21-784E0479E886}" destId="{53361C2E-D517-4E87-8109-EDBD15D245FE}" srcOrd="1" destOrd="0" presId="urn:microsoft.com/office/officeart/2018/2/layout/IconVerticalSolidList"/>
    <dgm:cxn modelId="{43EE1FF9-62B9-4EC3-AC20-07E581C7077E}" type="presParOf" srcId="{666C37B5-E3E6-494D-9B21-784E0479E886}" destId="{366CDD70-6EA1-4B13-976D-AB4A87EA0B8F}" srcOrd="2" destOrd="0" presId="urn:microsoft.com/office/officeart/2018/2/layout/IconVerticalSolidList"/>
    <dgm:cxn modelId="{3046DEDB-2987-4BA1-A2AD-E3007A6785ED}" type="presParOf" srcId="{666C37B5-E3E6-494D-9B21-784E0479E886}" destId="{876CD7AD-2078-479F-A031-4A8DD7A7864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228EA0-3FE6-4FDD-A640-486AB0B7682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D1B559B-2717-48F5-BA7C-EC38305B3194}">
      <dgm:prSet/>
      <dgm:spPr/>
      <dgm:t>
        <a:bodyPr/>
        <a:lstStyle/>
        <a:p>
          <a:r>
            <a:rPr lang="en-US"/>
            <a:t>This process can be used when investigating both live and dead systems. </a:t>
          </a:r>
        </a:p>
      </dgm:t>
    </dgm:pt>
    <dgm:pt modelId="{4558525E-96CA-4904-B60D-FEC66FDEFB13}" type="parTrans" cxnId="{FB98B8A5-C384-49FE-9A79-B27E7726218B}">
      <dgm:prSet/>
      <dgm:spPr/>
      <dgm:t>
        <a:bodyPr/>
        <a:lstStyle/>
        <a:p>
          <a:endParaRPr lang="en-US"/>
        </a:p>
      </dgm:t>
    </dgm:pt>
    <dgm:pt modelId="{7DE7673E-8B46-48F3-810F-FC26E8287E22}" type="sibTrans" cxnId="{FB98B8A5-C384-49FE-9A79-B27E7726218B}">
      <dgm:prSet/>
      <dgm:spPr/>
      <dgm:t>
        <a:bodyPr/>
        <a:lstStyle/>
        <a:p>
          <a:endParaRPr lang="en-US"/>
        </a:p>
      </dgm:t>
    </dgm:pt>
    <dgm:pt modelId="{17A22938-39BE-4DCF-B8FE-AA37B13A3789}">
      <dgm:prSet/>
      <dgm:spPr/>
      <dgm:t>
        <a:bodyPr/>
        <a:lstStyle/>
        <a:p>
          <a:r>
            <a:rPr lang="en-US"/>
            <a:t>A </a:t>
          </a:r>
          <a:r>
            <a:rPr lang="en-US" i="1"/>
            <a:t>live analysis </a:t>
          </a:r>
          <a:r>
            <a:rPr lang="en-US"/>
            <a:t>occurs when you use the operating system, or other resources of the system being investigated to find evidence. </a:t>
          </a:r>
        </a:p>
      </dgm:t>
    </dgm:pt>
    <dgm:pt modelId="{C381C651-E613-4853-B665-A4A0FFEC6BC2}" type="parTrans" cxnId="{4C2BC545-54FB-4501-8694-3366D6E8F05B}">
      <dgm:prSet/>
      <dgm:spPr/>
      <dgm:t>
        <a:bodyPr/>
        <a:lstStyle/>
        <a:p>
          <a:endParaRPr lang="en-US"/>
        </a:p>
      </dgm:t>
    </dgm:pt>
    <dgm:pt modelId="{0E81D8FE-213B-4C00-9E41-FA29DC831A73}" type="sibTrans" cxnId="{4C2BC545-54FB-4501-8694-3366D6E8F05B}">
      <dgm:prSet/>
      <dgm:spPr/>
      <dgm:t>
        <a:bodyPr/>
        <a:lstStyle/>
        <a:p>
          <a:endParaRPr lang="en-US"/>
        </a:p>
      </dgm:t>
    </dgm:pt>
    <dgm:pt modelId="{F9424A78-384F-4B73-A710-D7D3662D4F8E}">
      <dgm:prSet/>
      <dgm:spPr/>
      <dgm:t>
        <a:bodyPr/>
        <a:lstStyle/>
        <a:p>
          <a:r>
            <a:rPr lang="en-US"/>
            <a:t>A </a:t>
          </a:r>
          <a:r>
            <a:rPr lang="en-US" i="1"/>
            <a:t>dead analysis </a:t>
          </a:r>
          <a:r>
            <a:rPr lang="en-US"/>
            <a:t>occurs when you are running trusted applications in a trusted operating system to find evidence. </a:t>
          </a:r>
        </a:p>
      </dgm:t>
    </dgm:pt>
    <dgm:pt modelId="{6B1B02DD-5FE6-4B10-86DF-641CEE212099}" type="parTrans" cxnId="{90A24D99-7612-474B-881E-63F51ECB7463}">
      <dgm:prSet/>
      <dgm:spPr/>
      <dgm:t>
        <a:bodyPr/>
        <a:lstStyle/>
        <a:p>
          <a:endParaRPr lang="en-US"/>
        </a:p>
      </dgm:t>
    </dgm:pt>
    <dgm:pt modelId="{A2C0B2FB-4541-4DF2-9DA7-6DF8507046B8}" type="sibTrans" cxnId="{90A24D99-7612-474B-881E-63F51ECB7463}">
      <dgm:prSet/>
      <dgm:spPr/>
      <dgm:t>
        <a:bodyPr/>
        <a:lstStyle/>
        <a:p>
          <a:endParaRPr lang="en-US"/>
        </a:p>
      </dgm:t>
    </dgm:pt>
    <dgm:pt modelId="{ADE4573A-36A7-41C1-A314-065FF8275222}">
      <dgm:prSet/>
      <dgm:spPr/>
      <dgm:t>
        <a:bodyPr/>
        <a:lstStyle/>
        <a:p>
          <a:r>
            <a:rPr lang="en-US"/>
            <a:t>With a live analysis, you risk getting false information because the software could maliciously hide or falsify data. </a:t>
          </a:r>
        </a:p>
      </dgm:t>
    </dgm:pt>
    <dgm:pt modelId="{CE59F5FC-17AC-46F2-9D7B-DCB56058B15E}" type="parTrans" cxnId="{E838B546-ED6C-44D1-A2DC-25FA9C99A3CB}">
      <dgm:prSet/>
      <dgm:spPr/>
      <dgm:t>
        <a:bodyPr/>
        <a:lstStyle/>
        <a:p>
          <a:endParaRPr lang="en-US"/>
        </a:p>
      </dgm:t>
    </dgm:pt>
    <dgm:pt modelId="{D5D979E2-D42B-400A-9925-F140B23C6BA6}" type="sibTrans" cxnId="{E838B546-ED6C-44D1-A2DC-25FA9C99A3CB}">
      <dgm:prSet/>
      <dgm:spPr/>
      <dgm:t>
        <a:bodyPr/>
        <a:lstStyle/>
        <a:p>
          <a:endParaRPr lang="en-US"/>
        </a:p>
      </dgm:t>
    </dgm:pt>
    <dgm:pt modelId="{2672A07D-E414-4C5C-8741-AAEDB3ACBC5F}">
      <dgm:prSet/>
      <dgm:spPr/>
      <dgm:t>
        <a:bodyPr/>
        <a:lstStyle/>
        <a:p>
          <a:r>
            <a:rPr lang="en-US"/>
            <a:t>A dead analysis is more ideal but is not possible in all circumstances.</a:t>
          </a:r>
        </a:p>
      </dgm:t>
    </dgm:pt>
    <dgm:pt modelId="{779E04BC-C340-401C-8DCF-D59B294884BE}" type="parTrans" cxnId="{60547CF8-295B-48EC-BC55-5957147F6D3A}">
      <dgm:prSet/>
      <dgm:spPr/>
      <dgm:t>
        <a:bodyPr/>
        <a:lstStyle/>
        <a:p>
          <a:endParaRPr lang="en-US"/>
        </a:p>
      </dgm:t>
    </dgm:pt>
    <dgm:pt modelId="{98A4B63F-925F-46FA-B8FB-518D36E81758}" type="sibTrans" cxnId="{60547CF8-295B-48EC-BC55-5957147F6D3A}">
      <dgm:prSet/>
      <dgm:spPr/>
      <dgm:t>
        <a:bodyPr/>
        <a:lstStyle/>
        <a:p>
          <a:endParaRPr lang="en-US"/>
        </a:p>
      </dgm:t>
    </dgm:pt>
    <dgm:pt modelId="{05028387-41F0-CE4C-BF7F-541C3EA32E8B}" type="pres">
      <dgm:prSet presAssocID="{6A228EA0-3FE6-4FDD-A640-486AB0B76822}" presName="linear" presStyleCnt="0">
        <dgm:presLayoutVars>
          <dgm:animLvl val="lvl"/>
          <dgm:resizeHandles val="exact"/>
        </dgm:presLayoutVars>
      </dgm:prSet>
      <dgm:spPr/>
    </dgm:pt>
    <dgm:pt modelId="{DEDD452D-36D3-954E-B132-B4A9776001C6}" type="pres">
      <dgm:prSet presAssocID="{AD1B559B-2717-48F5-BA7C-EC38305B3194}" presName="parentText" presStyleLbl="node1" presStyleIdx="0" presStyleCnt="5">
        <dgm:presLayoutVars>
          <dgm:chMax val="0"/>
          <dgm:bulletEnabled val="1"/>
        </dgm:presLayoutVars>
      </dgm:prSet>
      <dgm:spPr/>
    </dgm:pt>
    <dgm:pt modelId="{E0ED3461-4F9D-CF45-A3CC-0D1834F82138}" type="pres">
      <dgm:prSet presAssocID="{7DE7673E-8B46-48F3-810F-FC26E8287E22}" presName="spacer" presStyleCnt="0"/>
      <dgm:spPr/>
    </dgm:pt>
    <dgm:pt modelId="{8FEA071C-32D7-8E47-9EE7-FAF7055A2749}" type="pres">
      <dgm:prSet presAssocID="{17A22938-39BE-4DCF-B8FE-AA37B13A3789}" presName="parentText" presStyleLbl="node1" presStyleIdx="1" presStyleCnt="5">
        <dgm:presLayoutVars>
          <dgm:chMax val="0"/>
          <dgm:bulletEnabled val="1"/>
        </dgm:presLayoutVars>
      </dgm:prSet>
      <dgm:spPr/>
    </dgm:pt>
    <dgm:pt modelId="{A188EFFA-EB45-7D44-99C7-9E91B8B54F1B}" type="pres">
      <dgm:prSet presAssocID="{0E81D8FE-213B-4C00-9E41-FA29DC831A73}" presName="spacer" presStyleCnt="0"/>
      <dgm:spPr/>
    </dgm:pt>
    <dgm:pt modelId="{82CEAA5B-8F67-3D4B-A8D9-C97AF21814D0}" type="pres">
      <dgm:prSet presAssocID="{F9424A78-384F-4B73-A710-D7D3662D4F8E}" presName="parentText" presStyleLbl="node1" presStyleIdx="2" presStyleCnt="5">
        <dgm:presLayoutVars>
          <dgm:chMax val="0"/>
          <dgm:bulletEnabled val="1"/>
        </dgm:presLayoutVars>
      </dgm:prSet>
      <dgm:spPr/>
    </dgm:pt>
    <dgm:pt modelId="{11B9C4DA-05CD-1740-B47E-091F920D1D35}" type="pres">
      <dgm:prSet presAssocID="{A2C0B2FB-4541-4DF2-9DA7-6DF8507046B8}" presName="spacer" presStyleCnt="0"/>
      <dgm:spPr/>
    </dgm:pt>
    <dgm:pt modelId="{D4DB5FBE-6865-F443-9FC8-1120FE918049}" type="pres">
      <dgm:prSet presAssocID="{ADE4573A-36A7-41C1-A314-065FF8275222}" presName="parentText" presStyleLbl="node1" presStyleIdx="3" presStyleCnt="5">
        <dgm:presLayoutVars>
          <dgm:chMax val="0"/>
          <dgm:bulletEnabled val="1"/>
        </dgm:presLayoutVars>
      </dgm:prSet>
      <dgm:spPr/>
    </dgm:pt>
    <dgm:pt modelId="{B8BE20C3-7FCF-7C46-807B-D9B9980C195C}" type="pres">
      <dgm:prSet presAssocID="{D5D979E2-D42B-400A-9925-F140B23C6BA6}" presName="spacer" presStyleCnt="0"/>
      <dgm:spPr/>
    </dgm:pt>
    <dgm:pt modelId="{8EDE4E62-C76B-3140-BE52-D497E4C51A22}" type="pres">
      <dgm:prSet presAssocID="{2672A07D-E414-4C5C-8741-AAEDB3ACBC5F}" presName="parentText" presStyleLbl="node1" presStyleIdx="4" presStyleCnt="5">
        <dgm:presLayoutVars>
          <dgm:chMax val="0"/>
          <dgm:bulletEnabled val="1"/>
        </dgm:presLayoutVars>
      </dgm:prSet>
      <dgm:spPr/>
    </dgm:pt>
  </dgm:ptLst>
  <dgm:cxnLst>
    <dgm:cxn modelId="{EFE0B905-46AF-924C-946B-122508BD7F19}" type="presOf" srcId="{6A228EA0-3FE6-4FDD-A640-486AB0B76822}" destId="{05028387-41F0-CE4C-BF7F-541C3EA32E8B}" srcOrd="0" destOrd="0" presId="urn:microsoft.com/office/officeart/2005/8/layout/vList2"/>
    <dgm:cxn modelId="{8C072B07-E6C4-0346-93CD-E3EC07419786}" type="presOf" srcId="{AD1B559B-2717-48F5-BA7C-EC38305B3194}" destId="{DEDD452D-36D3-954E-B132-B4A9776001C6}" srcOrd="0" destOrd="0" presId="urn:microsoft.com/office/officeart/2005/8/layout/vList2"/>
    <dgm:cxn modelId="{CB58A52B-017A-A145-8EBD-4FB1CF05CC69}" type="presOf" srcId="{17A22938-39BE-4DCF-B8FE-AA37B13A3789}" destId="{8FEA071C-32D7-8E47-9EE7-FAF7055A2749}" srcOrd="0" destOrd="0" presId="urn:microsoft.com/office/officeart/2005/8/layout/vList2"/>
    <dgm:cxn modelId="{44112C30-2C5C-704D-8EFE-596B8E270F15}" type="presOf" srcId="{F9424A78-384F-4B73-A710-D7D3662D4F8E}" destId="{82CEAA5B-8F67-3D4B-A8D9-C97AF21814D0}" srcOrd="0" destOrd="0" presId="urn:microsoft.com/office/officeart/2005/8/layout/vList2"/>
    <dgm:cxn modelId="{4C2BC545-54FB-4501-8694-3366D6E8F05B}" srcId="{6A228EA0-3FE6-4FDD-A640-486AB0B76822}" destId="{17A22938-39BE-4DCF-B8FE-AA37B13A3789}" srcOrd="1" destOrd="0" parTransId="{C381C651-E613-4853-B665-A4A0FFEC6BC2}" sibTransId="{0E81D8FE-213B-4C00-9E41-FA29DC831A73}"/>
    <dgm:cxn modelId="{E838B546-ED6C-44D1-A2DC-25FA9C99A3CB}" srcId="{6A228EA0-3FE6-4FDD-A640-486AB0B76822}" destId="{ADE4573A-36A7-41C1-A314-065FF8275222}" srcOrd="3" destOrd="0" parTransId="{CE59F5FC-17AC-46F2-9D7B-DCB56058B15E}" sibTransId="{D5D979E2-D42B-400A-9925-F140B23C6BA6}"/>
    <dgm:cxn modelId="{73CD224E-9353-C44A-BF25-9EF05F14477D}" type="presOf" srcId="{2672A07D-E414-4C5C-8741-AAEDB3ACBC5F}" destId="{8EDE4E62-C76B-3140-BE52-D497E4C51A22}" srcOrd="0" destOrd="0" presId="urn:microsoft.com/office/officeart/2005/8/layout/vList2"/>
    <dgm:cxn modelId="{90A24D99-7612-474B-881E-63F51ECB7463}" srcId="{6A228EA0-3FE6-4FDD-A640-486AB0B76822}" destId="{F9424A78-384F-4B73-A710-D7D3662D4F8E}" srcOrd="2" destOrd="0" parTransId="{6B1B02DD-5FE6-4B10-86DF-641CEE212099}" sibTransId="{A2C0B2FB-4541-4DF2-9DA7-6DF8507046B8}"/>
    <dgm:cxn modelId="{FB98B8A5-C384-49FE-9A79-B27E7726218B}" srcId="{6A228EA0-3FE6-4FDD-A640-486AB0B76822}" destId="{AD1B559B-2717-48F5-BA7C-EC38305B3194}" srcOrd="0" destOrd="0" parTransId="{4558525E-96CA-4904-B60D-FEC66FDEFB13}" sibTransId="{7DE7673E-8B46-48F3-810F-FC26E8287E22}"/>
    <dgm:cxn modelId="{F3E8A9DB-9386-614E-A9AE-DE8952D8971E}" type="presOf" srcId="{ADE4573A-36A7-41C1-A314-065FF8275222}" destId="{D4DB5FBE-6865-F443-9FC8-1120FE918049}" srcOrd="0" destOrd="0" presId="urn:microsoft.com/office/officeart/2005/8/layout/vList2"/>
    <dgm:cxn modelId="{60547CF8-295B-48EC-BC55-5957147F6D3A}" srcId="{6A228EA0-3FE6-4FDD-A640-486AB0B76822}" destId="{2672A07D-E414-4C5C-8741-AAEDB3ACBC5F}" srcOrd="4" destOrd="0" parTransId="{779E04BC-C340-401C-8DCF-D59B294884BE}" sibTransId="{98A4B63F-925F-46FA-B8FB-518D36E81758}"/>
    <dgm:cxn modelId="{5CAD8D94-CD4F-4943-9F25-F5108464F12B}" type="presParOf" srcId="{05028387-41F0-CE4C-BF7F-541C3EA32E8B}" destId="{DEDD452D-36D3-954E-B132-B4A9776001C6}" srcOrd="0" destOrd="0" presId="urn:microsoft.com/office/officeart/2005/8/layout/vList2"/>
    <dgm:cxn modelId="{3D187407-4484-404C-BEDA-06BA268F5AA1}" type="presParOf" srcId="{05028387-41F0-CE4C-BF7F-541C3EA32E8B}" destId="{E0ED3461-4F9D-CF45-A3CC-0D1834F82138}" srcOrd="1" destOrd="0" presId="urn:microsoft.com/office/officeart/2005/8/layout/vList2"/>
    <dgm:cxn modelId="{90CFA330-4588-E04B-A0B7-9E7479C4733D}" type="presParOf" srcId="{05028387-41F0-CE4C-BF7F-541C3EA32E8B}" destId="{8FEA071C-32D7-8E47-9EE7-FAF7055A2749}" srcOrd="2" destOrd="0" presId="urn:microsoft.com/office/officeart/2005/8/layout/vList2"/>
    <dgm:cxn modelId="{69137469-8C60-324A-899C-15B630FAB938}" type="presParOf" srcId="{05028387-41F0-CE4C-BF7F-541C3EA32E8B}" destId="{A188EFFA-EB45-7D44-99C7-9E91B8B54F1B}" srcOrd="3" destOrd="0" presId="urn:microsoft.com/office/officeart/2005/8/layout/vList2"/>
    <dgm:cxn modelId="{38E2918F-4610-0F4C-B224-578BBA3B54B0}" type="presParOf" srcId="{05028387-41F0-CE4C-BF7F-541C3EA32E8B}" destId="{82CEAA5B-8F67-3D4B-A8D9-C97AF21814D0}" srcOrd="4" destOrd="0" presId="urn:microsoft.com/office/officeart/2005/8/layout/vList2"/>
    <dgm:cxn modelId="{E5FEBBD4-87B2-184B-A190-E1AD669FAD67}" type="presParOf" srcId="{05028387-41F0-CE4C-BF7F-541C3EA32E8B}" destId="{11B9C4DA-05CD-1740-B47E-091F920D1D35}" srcOrd="5" destOrd="0" presId="urn:microsoft.com/office/officeart/2005/8/layout/vList2"/>
    <dgm:cxn modelId="{B4B0BCAB-FEC7-7D43-844B-CE429520F47C}" type="presParOf" srcId="{05028387-41F0-CE4C-BF7F-541C3EA32E8B}" destId="{D4DB5FBE-6865-F443-9FC8-1120FE918049}" srcOrd="6" destOrd="0" presId="urn:microsoft.com/office/officeart/2005/8/layout/vList2"/>
    <dgm:cxn modelId="{861BD758-B02E-6949-B63C-3E30DEDB1C6C}" type="presParOf" srcId="{05028387-41F0-CE4C-BF7F-541C3EA32E8B}" destId="{B8BE20C3-7FCF-7C46-807B-D9B9980C195C}" srcOrd="7" destOrd="0" presId="urn:microsoft.com/office/officeart/2005/8/layout/vList2"/>
    <dgm:cxn modelId="{C7F8A9A5-8264-E44A-A912-AEC74EDFB686}" type="presParOf" srcId="{05028387-41F0-CE4C-BF7F-541C3EA32E8B}" destId="{8EDE4E62-C76B-3140-BE52-D497E4C51A22}"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1680A87-24A9-494A-AAE7-51A1627FA78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4128F87-06D9-456F-8A0E-6910B2E90DDB}">
      <dgm:prSet/>
      <dgm:spPr/>
      <dgm:t>
        <a:bodyPr/>
        <a:lstStyle/>
        <a:p>
          <a:r>
            <a:rPr lang="en-US" i="1"/>
            <a:t>System Preservation Phase </a:t>
          </a:r>
          <a:r>
            <a:rPr lang="en-US"/>
            <a:t>tries to preserve the state of the digital crime scene. </a:t>
          </a:r>
        </a:p>
      </dgm:t>
    </dgm:pt>
    <dgm:pt modelId="{16182417-187A-41AB-B5BA-C7E0804C9849}" type="parTrans" cxnId="{ABA56A58-D4ED-42D3-ACF0-3B24A28DECED}">
      <dgm:prSet/>
      <dgm:spPr/>
      <dgm:t>
        <a:bodyPr/>
        <a:lstStyle/>
        <a:p>
          <a:endParaRPr lang="en-US"/>
        </a:p>
      </dgm:t>
    </dgm:pt>
    <dgm:pt modelId="{F0A2FEB2-45D4-4A82-9A26-25E54C93FD46}" type="sibTrans" cxnId="{ABA56A58-D4ED-42D3-ACF0-3B24A28DECED}">
      <dgm:prSet/>
      <dgm:spPr/>
      <dgm:t>
        <a:bodyPr/>
        <a:lstStyle/>
        <a:p>
          <a:endParaRPr lang="en-US"/>
        </a:p>
      </dgm:t>
    </dgm:pt>
    <dgm:pt modelId="{0CC8463C-400D-40FE-88FB-303F3285C33E}">
      <dgm:prSet/>
      <dgm:spPr/>
      <dgm:t>
        <a:bodyPr/>
        <a:lstStyle/>
        <a:p>
          <a:r>
            <a:rPr lang="en-US"/>
            <a:t>The actions in this phase are vary depending on the legal, business, or operational requirements of the investigation. </a:t>
          </a:r>
        </a:p>
      </dgm:t>
    </dgm:pt>
    <dgm:pt modelId="{B10354F0-A0BB-4004-AB90-CA72D6529000}" type="parTrans" cxnId="{F08D98B5-C52F-4B28-8B4E-C7724F7EB761}">
      <dgm:prSet/>
      <dgm:spPr/>
      <dgm:t>
        <a:bodyPr/>
        <a:lstStyle/>
        <a:p>
          <a:endParaRPr lang="en-US"/>
        </a:p>
      </dgm:t>
    </dgm:pt>
    <dgm:pt modelId="{78C27AE5-5596-40E6-92B9-CE795677DC49}" type="sibTrans" cxnId="{F08D98B5-C52F-4B28-8B4E-C7724F7EB761}">
      <dgm:prSet/>
      <dgm:spPr/>
      <dgm:t>
        <a:bodyPr/>
        <a:lstStyle/>
        <a:p>
          <a:endParaRPr lang="en-US"/>
        </a:p>
      </dgm:t>
    </dgm:pt>
    <dgm:pt modelId="{48EEDD5A-70F3-4E78-B616-0B3A2A7EC61B}">
      <dgm:prSet/>
      <dgm:spPr/>
      <dgm:t>
        <a:bodyPr/>
        <a:lstStyle/>
        <a:p>
          <a:r>
            <a:rPr lang="en-US"/>
            <a:t>For example, legal requirements may cause you to unplug the system and make a full copy of all data.</a:t>
          </a:r>
        </a:p>
      </dgm:t>
    </dgm:pt>
    <dgm:pt modelId="{25F37705-9AA5-413D-AC07-A8F4C6144A19}" type="parTrans" cxnId="{A4E63DD6-0269-4D8D-BDA9-AEDAE10CBD92}">
      <dgm:prSet/>
      <dgm:spPr/>
      <dgm:t>
        <a:bodyPr/>
        <a:lstStyle/>
        <a:p>
          <a:endParaRPr lang="en-US"/>
        </a:p>
      </dgm:t>
    </dgm:pt>
    <dgm:pt modelId="{A1C2AB52-DDBC-4A30-AA49-8097ABC4886F}" type="sibTrans" cxnId="{A4E63DD6-0269-4D8D-BDA9-AEDAE10CBD92}">
      <dgm:prSet/>
      <dgm:spPr/>
      <dgm:t>
        <a:bodyPr/>
        <a:lstStyle/>
        <a:p>
          <a:endParaRPr lang="en-US"/>
        </a:p>
      </dgm:t>
    </dgm:pt>
    <dgm:pt modelId="{799A74B3-A1DF-B349-9F76-0681937D06A1}" type="pres">
      <dgm:prSet presAssocID="{61680A87-24A9-494A-AAE7-51A1627FA78E}" presName="linear" presStyleCnt="0">
        <dgm:presLayoutVars>
          <dgm:animLvl val="lvl"/>
          <dgm:resizeHandles val="exact"/>
        </dgm:presLayoutVars>
      </dgm:prSet>
      <dgm:spPr/>
    </dgm:pt>
    <dgm:pt modelId="{F6278376-2ECA-DA4E-A887-AE9038061440}" type="pres">
      <dgm:prSet presAssocID="{44128F87-06D9-456F-8A0E-6910B2E90DDB}" presName="parentText" presStyleLbl="node1" presStyleIdx="0" presStyleCnt="3">
        <dgm:presLayoutVars>
          <dgm:chMax val="0"/>
          <dgm:bulletEnabled val="1"/>
        </dgm:presLayoutVars>
      </dgm:prSet>
      <dgm:spPr/>
    </dgm:pt>
    <dgm:pt modelId="{DCF05D3B-B726-E84F-8E08-39E0E691CA01}" type="pres">
      <dgm:prSet presAssocID="{F0A2FEB2-45D4-4A82-9A26-25E54C93FD46}" presName="spacer" presStyleCnt="0"/>
      <dgm:spPr/>
    </dgm:pt>
    <dgm:pt modelId="{A3092CCB-6DDE-CD46-A0D6-5FDD507B269C}" type="pres">
      <dgm:prSet presAssocID="{0CC8463C-400D-40FE-88FB-303F3285C33E}" presName="parentText" presStyleLbl="node1" presStyleIdx="1" presStyleCnt="3">
        <dgm:presLayoutVars>
          <dgm:chMax val="0"/>
          <dgm:bulletEnabled val="1"/>
        </dgm:presLayoutVars>
      </dgm:prSet>
      <dgm:spPr/>
    </dgm:pt>
    <dgm:pt modelId="{03FA3054-9D64-EA43-804B-E24F1BA871FE}" type="pres">
      <dgm:prSet presAssocID="{78C27AE5-5596-40E6-92B9-CE795677DC49}" presName="spacer" presStyleCnt="0"/>
      <dgm:spPr/>
    </dgm:pt>
    <dgm:pt modelId="{5A18C909-CA38-2B4C-9A15-39C1A3E2A3D2}" type="pres">
      <dgm:prSet presAssocID="{48EEDD5A-70F3-4E78-B616-0B3A2A7EC61B}" presName="parentText" presStyleLbl="node1" presStyleIdx="2" presStyleCnt="3">
        <dgm:presLayoutVars>
          <dgm:chMax val="0"/>
          <dgm:bulletEnabled val="1"/>
        </dgm:presLayoutVars>
      </dgm:prSet>
      <dgm:spPr/>
    </dgm:pt>
  </dgm:ptLst>
  <dgm:cxnLst>
    <dgm:cxn modelId="{D630A818-C29D-DC4A-9DC9-EB14F3004F2A}" type="presOf" srcId="{61680A87-24A9-494A-AAE7-51A1627FA78E}" destId="{799A74B3-A1DF-B349-9F76-0681937D06A1}" srcOrd="0" destOrd="0" presId="urn:microsoft.com/office/officeart/2005/8/layout/vList2"/>
    <dgm:cxn modelId="{CB60316D-0AE8-864C-8B47-AA9C41062E64}" type="presOf" srcId="{48EEDD5A-70F3-4E78-B616-0B3A2A7EC61B}" destId="{5A18C909-CA38-2B4C-9A15-39C1A3E2A3D2}" srcOrd="0" destOrd="0" presId="urn:microsoft.com/office/officeart/2005/8/layout/vList2"/>
    <dgm:cxn modelId="{ABA56A58-D4ED-42D3-ACF0-3B24A28DECED}" srcId="{61680A87-24A9-494A-AAE7-51A1627FA78E}" destId="{44128F87-06D9-456F-8A0E-6910B2E90DDB}" srcOrd="0" destOrd="0" parTransId="{16182417-187A-41AB-B5BA-C7E0804C9849}" sibTransId="{F0A2FEB2-45D4-4A82-9A26-25E54C93FD46}"/>
    <dgm:cxn modelId="{F08D98B5-C52F-4B28-8B4E-C7724F7EB761}" srcId="{61680A87-24A9-494A-AAE7-51A1627FA78E}" destId="{0CC8463C-400D-40FE-88FB-303F3285C33E}" srcOrd="1" destOrd="0" parTransId="{B10354F0-A0BB-4004-AB90-CA72D6529000}" sibTransId="{78C27AE5-5596-40E6-92B9-CE795677DC49}"/>
    <dgm:cxn modelId="{57E7CDC3-063F-1B4D-864B-CF110C76597A}" type="presOf" srcId="{44128F87-06D9-456F-8A0E-6910B2E90DDB}" destId="{F6278376-2ECA-DA4E-A887-AE9038061440}" srcOrd="0" destOrd="0" presId="urn:microsoft.com/office/officeart/2005/8/layout/vList2"/>
    <dgm:cxn modelId="{A4E63DD6-0269-4D8D-BDA9-AEDAE10CBD92}" srcId="{61680A87-24A9-494A-AAE7-51A1627FA78E}" destId="{48EEDD5A-70F3-4E78-B616-0B3A2A7EC61B}" srcOrd="2" destOrd="0" parTransId="{25F37705-9AA5-413D-AC07-A8F4C6144A19}" sibTransId="{A1C2AB52-DDBC-4A30-AA49-8097ABC4886F}"/>
    <dgm:cxn modelId="{204195EA-F31A-C34B-967A-5E8E36F62ADC}" type="presOf" srcId="{0CC8463C-400D-40FE-88FB-303F3285C33E}" destId="{A3092CCB-6DDE-CD46-A0D6-5FDD507B269C}" srcOrd="0" destOrd="0" presId="urn:microsoft.com/office/officeart/2005/8/layout/vList2"/>
    <dgm:cxn modelId="{66A3B70B-2348-5E46-AB24-7E1F95CF2621}" type="presParOf" srcId="{799A74B3-A1DF-B349-9F76-0681937D06A1}" destId="{F6278376-2ECA-DA4E-A887-AE9038061440}" srcOrd="0" destOrd="0" presId="urn:microsoft.com/office/officeart/2005/8/layout/vList2"/>
    <dgm:cxn modelId="{6F751F46-DCF6-1D40-B76D-819885ADC19D}" type="presParOf" srcId="{799A74B3-A1DF-B349-9F76-0681937D06A1}" destId="{DCF05D3B-B726-E84F-8E08-39E0E691CA01}" srcOrd="1" destOrd="0" presId="urn:microsoft.com/office/officeart/2005/8/layout/vList2"/>
    <dgm:cxn modelId="{D562B075-0046-1549-BFF5-E0C4F63F692B}" type="presParOf" srcId="{799A74B3-A1DF-B349-9F76-0681937D06A1}" destId="{A3092CCB-6DDE-CD46-A0D6-5FDD507B269C}" srcOrd="2" destOrd="0" presId="urn:microsoft.com/office/officeart/2005/8/layout/vList2"/>
    <dgm:cxn modelId="{AB55537D-EAE5-C246-B93F-2C0741108237}" type="presParOf" srcId="{799A74B3-A1DF-B349-9F76-0681937D06A1}" destId="{03FA3054-9D64-EA43-804B-E24F1BA871FE}" srcOrd="3" destOrd="0" presId="urn:microsoft.com/office/officeart/2005/8/layout/vList2"/>
    <dgm:cxn modelId="{9E8DACE6-E7E8-294F-BCF7-8AA6174DD6B6}" type="presParOf" srcId="{799A74B3-A1DF-B349-9F76-0681937D06A1}" destId="{5A18C909-CA38-2B4C-9A15-39C1A3E2A3D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FEE4CC4-96E2-489F-89A5-D70C6DCAB3C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DE020AA-DC1E-4976-9CE7-6E279ADC9F3D}">
      <dgm:prSet/>
      <dgm:spPr/>
      <dgm:t>
        <a:bodyPr/>
        <a:lstStyle/>
        <a:p>
          <a:pPr>
            <a:lnSpc>
              <a:spcPct val="100000"/>
            </a:lnSpc>
          </a:pPr>
          <a:r>
            <a:rPr lang="en-US"/>
            <a:t>The purpose of this phase is to reduce the amount of evidence that may be overwritten. </a:t>
          </a:r>
        </a:p>
      </dgm:t>
    </dgm:pt>
    <dgm:pt modelId="{F442B430-5685-45C4-99C2-029C2AA55641}" type="parTrans" cxnId="{C862A29D-7885-4B9D-9405-BC1EB6CAB23C}">
      <dgm:prSet/>
      <dgm:spPr/>
      <dgm:t>
        <a:bodyPr/>
        <a:lstStyle/>
        <a:p>
          <a:endParaRPr lang="en-US"/>
        </a:p>
      </dgm:t>
    </dgm:pt>
    <dgm:pt modelId="{D1F9C177-E713-4513-8891-314D329CAB15}" type="sibTrans" cxnId="{C862A29D-7885-4B9D-9405-BC1EB6CAB23C}">
      <dgm:prSet/>
      <dgm:spPr/>
      <dgm:t>
        <a:bodyPr/>
        <a:lstStyle/>
        <a:p>
          <a:endParaRPr lang="en-US"/>
        </a:p>
      </dgm:t>
    </dgm:pt>
    <dgm:pt modelId="{51EEFBA5-697F-475E-A806-3940EBEAA34A}">
      <dgm:prSet/>
      <dgm:spPr/>
      <dgm:t>
        <a:bodyPr/>
        <a:lstStyle/>
        <a:p>
          <a:pPr>
            <a:lnSpc>
              <a:spcPct val="100000"/>
            </a:lnSpc>
          </a:pPr>
          <a:r>
            <a:rPr lang="en-US"/>
            <a:t>This process continues after data has been acquired from the system because we need to preserve the data for future analysis. </a:t>
          </a:r>
        </a:p>
      </dgm:t>
    </dgm:pt>
    <dgm:pt modelId="{76FC57BB-E542-4B3E-BAB1-4DF05B8C8A98}" type="parTrans" cxnId="{F68EEBBC-7D2E-4651-87B7-03910316BC80}">
      <dgm:prSet/>
      <dgm:spPr/>
      <dgm:t>
        <a:bodyPr/>
        <a:lstStyle/>
        <a:p>
          <a:endParaRPr lang="en-US"/>
        </a:p>
      </dgm:t>
    </dgm:pt>
    <dgm:pt modelId="{06FC560E-8739-4A30-82C9-338029EE992B}" type="sibTrans" cxnId="{F68EEBBC-7D2E-4651-87B7-03910316BC80}">
      <dgm:prSet/>
      <dgm:spPr/>
      <dgm:t>
        <a:bodyPr/>
        <a:lstStyle/>
        <a:p>
          <a:endParaRPr lang="en-US"/>
        </a:p>
      </dgm:t>
    </dgm:pt>
    <dgm:pt modelId="{AD13C92D-7457-41D1-AD2F-241900FB76DC}">
      <dgm:prSet/>
      <dgm:spPr/>
      <dgm:t>
        <a:bodyPr/>
        <a:lstStyle/>
        <a:p>
          <a:pPr>
            <a:lnSpc>
              <a:spcPct val="100000"/>
            </a:lnSpc>
          </a:pPr>
          <a:r>
            <a:rPr lang="en-US"/>
            <a:t>In Chapter 3, "Hard Disk Data Acquisition," we will look at how to make a full copy of a hard disk, and the remainder of the book will cover how to analyze the data and search for evidence.</a:t>
          </a:r>
        </a:p>
      </dgm:t>
    </dgm:pt>
    <dgm:pt modelId="{7AAA882D-B968-42CA-9E25-88AA91BF43F4}" type="parTrans" cxnId="{B0261845-6603-49E1-82B5-F4976B9EADC5}">
      <dgm:prSet/>
      <dgm:spPr/>
      <dgm:t>
        <a:bodyPr/>
        <a:lstStyle/>
        <a:p>
          <a:endParaRPr lang="en-US"/>
        </a:p>
      </dgm:t>
    </dgm:pt>
    <dgm:pt modelId="{F8C96C29-C7D5-494A-B416-9166DE8E3405}" type="sibTrans" cxnId="{B0261845-6603-49E1-82B5-F4976B9EADC5}">
      <dgm:prSet/>
      <dgm:spPr/>
      <dgm:t>
        <a:bodyPr/>
        <a:lstStyle/>
        <a:p>
          <a:endParaRPr lang="en-US"/>
        </a:p>
      </dgm:t>
    </dgm:pt>
    <dgm:pt modelId="{08D06BE5-5273-4BD2-8962-58E1DE29E239}" type="pres">
      <dgm:prSet presAssocID="{CFEE4CC4-96E2-489F-89A5-D70C6DCAB3C9}" presName="root" presStyleCnt="0">
        <dgm:presLayoutVars>
          <dgm:dir/>
          <dgm:resizeHandles val="exact"/>
        </dgm:presLayoutVars>
      </dgm:prSet>
      <dgm:spPr/>
    </dgm:pt>
    <dgm:pt modelId="{6A1061A5-6B8D-4EB3-A661-F177BDC5427E}" type="pres">
      <dgm:prSet presAssocID="{EDE020AA-DC1E-4976-9CE7-6E279ADC9F3D}" presName="compNode" presStyleCnt="0"/>
      <dgm:spPr/>
    </dgm:pt>
    <dgm:pt modelId="{9A7D74FA-D13C-4803-9BE0-D153D74BB3B4}" type="pres">
      <dgm:prSet presAssocID="{EDE020AA-DC1E-4976-9CE7-6E279ADC9F3D}" presName="bgRect" presStyleLbl="bgShp" presStyleIdx="0" presStyleCnt="3"/>
      <dgm:spPr/>
    </dgm:pt>
    <dgm:pt modelId="{A78A02C2-8617-4E49-91A7-285FD007D2F4}" type="pres">
      <dgm:prSet presAssocID="{EDE020AA-DC1E-4976-9CE7-6E279ADC9F3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otes"/>
        </a:ext>
      </dgm:extLst>
    </dgm:pt>
    <dgm:pt modelId="{F5A7A785-D8E9-4AFE-A480-F90A4E47DE9E}" type="pres">
      <dgm:prSet presAssocID="{EDE020AA-DC1E-4976-9CE7-6E279ADC9F3D}" presName="spaceRect" presStyleCnt="0"/>
      <dgm:spPr/>
    </dgm:pt>
    <dgm:pt modelId="{968793E2-7D03-427D-8BD7-B2D41EED1163}" type="pres">
      <dgm:prSet presAssocID="{EDE020AA-DC1E-4976-9CE7-6E279ADC9F3D}" presName="parTx" presStyleLbl="revTx" presStyleIdx="0" presStyleCnt="3">
        <dgm:presLayoutVars>
          <dgm:chMax val="0"/>
          <dgm:chPref val="0"/>
        </dgm:presLayoutVars>
      </dgm:prSet>
      <dgm:spPr/>
    </dgm:pt>
    <dgm:pt modelId="{1D559AEB-93E5-4CEB-BAA5-BFD33BE521A3}" type="pres">
      <dgm:prSet presAssocID="{D1F9C177-E713-4513-8891-314D329CAB15}" presName="sibTrans" presStyleCnt="0"/>
      <dgm:spPr/>
    </dgm:pt>
    <dgm:pt modelId="{731DB21F-A570-4B22-B921-0C1616B24C1B}" type="pres">
      <dgm:prSet presAssocID="{51EEFBA5-697F-475E-A806-3940EBEAA34A}" presName="compNode" presStyleCnt="0"/>
      <dgm:spPr/>
    </dgm:pt>
    <dgm:pt modelId="{9F544DEC-5158-49ED-97BF-2BC332128366}" type="pres">
      <dgm:prSet presAssocID="{51EEFBA5-697F-475E-A806-3940EBEAA34A}" presName="bgRect" presStyleLbl="bgShp" presStyleIdx="1" presStyleCnt="3"/>
      <dgm:spPr/>
    </dgm:pt>
    <dgm:pt modelId="{86BF9118-8243-442E-9CDC-076B7399C5A3}" type="pres">
      <dgm:prSet presAssocID="{51EEFBA5-697F-475E-A806-3940EBEAA34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EAF7F10C-4885-4C69-8BD6-8D50804FA1D2}" type="pres">
      <dgm:prSet presAssocID="{51EEFBA5-697F-475E-A806-3940EBEAA34A}" presName="spaceRect" presStyleCnt="0"/>
      <dgm:spPr/>
    </dgm:pt>
    <dgm:pt modelId="{9B5DB1E7-4A20-4E31-AB78-EA8EF8C825B8}" type="pres">
      <dgm:prSet presAssocID="{51EEFBA5-697F-475E-A806-3940EBEAA34A}" presName="parTx" presStyleLbl="revTx" presStyleIdx="1" presStyleCnt="3">
        <dgm:presLayoutVars>
          <dgm:chMax val="0"/>
          <dgm:chPref val="0"/>
        </dgm:presLayoutVars>
      </dgm:prSet>
      <dgm:spPr/>
    </dgm:pt>
    <dgm:pt modelId="{4399F68C-1C51-49D7-9801-49FFCCEC5549}" type="pres">
      <dgm:prSet presAssocID="{06FC560E-8739-4A30-82C9-338029EE992B}" presName="sibTrans" presStyleCnt="0"/>
      <dgm:spPr/>
    </dgm:pt>
    <dgm:pt modelId="{67F89C13-45A7-4334-8E81-ADFB6485F364}" type="pres">
      <dgm:prSet presAssocID="{AD13C92D-7457-41D1-AD2F-241900FB76DC}" presName="compNode" presStyleCnt="0"/>
      <dgm:spPr/>
    </dgm:pt>
    <dgm:pt modelId="{F27D3A92-5AB2-48F9-A755-352FA07D8047}" type="pres">
      <dgm:prSet presAssocID="{AD13C92D-7457-41D1-AD2F-241900FB76DC}" presName="bgRect" presStyleLbl="bgShp" presStyleIdx="2" presStyleCnt="3"/>
      <dgm:spPr/>
    </dgm:pt>
    <dgm:pt modelId="{30EFF07F-4B30-41B7-A268-CF900411E617}" type="pres">
      <dgm:prSet presAssocID="{AD13C92D-7457-41D1-AD2F-241900FB76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sk"/>
        </a:ext>
      </dgm:extLst>
    </dgm:pt>
    <dgm:pt modelId="{C6F90604-756D-4143-8A89-A247D54966FD}" type="pres">
      <dgm:prSet presAssocID="{AD13C92D-7457-41D1-AD2F-241900FB76DC}" presName="spaceRect" presStyleCnt="0"/>
      <dgm:spPr/>
    </dgm:pt>
    <dgm:pt modelId="{304128D4-F179-44AC-8BE7-966DC16E5C6B}" type="pres">
      <dgm:prSet presAssocID="{AD13C92D-7457-41D1-AD2F-241900FB76DC}" presName="parTx" presStyleLbl="revTx" presStyleIdx="2" presStyleCnt="3">
        <dgm:presLayoutVars>
          <dgm:chMax val="0"/>
          <dgm:chPref val="0"/>
        </dgm:presLayoutVars>
      </dgm:prSet>
      <dgm:spPr/>
    </dgm:pt>
  </dgm:ptLst>
  <dgm:cxnLst>
    <dgm:cxn modelId="{B0261845-6603-49E1-82B5-F4976B9EADC5}" srcId="{CFEE4CC4-96E2-489F-89A5-D70C6DCAB3C9}" destId="{AD13C92D-7457-41D1-AD2F-241900FB76DC}" srcOrd="2" destOrd="0" parTransId="{7AAA882D-B968-42CA-9E25-88AA91BF43F4}" sibTransId="{F8C96C29-C7D5-494A-B416-9166DE8E3405}"/>
    <dgm:cxn modelId="{C862A29D-7885-4B9D-9405-BC1EB6CAB23C}" srcId="{CFEE4CC4-96E2-489F-89A5-D70C6DCAB3C9}" destId="{EDE020AA-DC1E-4976-9CE7-6E279ADC9F3D}" srcOrd="0" destOrd="0" parTransId="{F442B430-5685-45C4-99C2-029C2AA55641}" sibTransId="{D1F9C177-E713-4513-8891-314D329CAB15}"/>
    <dgm:cxn modelId="{B17664A7-F73A-4484-95B7-78EB4C792317}" type="presOf" srcId="{CFEE4CC4-96E2-489F-89A5-D70C6DCAB3C9}" destId="{08D06BE5-5273-4BD2-8962-58E1DE29E239}" srcOrd="0" destOrd="0" presId="urn:microsoft.com/office/officeart/2018/2/layout/IconVerticalSolidList"/>
    <dgm:cxn modelId="{B4757ABA-EF41-4B2A-AD1F-F5A489705485}" type="presOf" srcId="{AD13C92D-7457-41D1-AD2F-241900FB76DC}" destId="{304128D4-F179-44AC-8BE7-966DC16E5C6B}" srcOrd="0" destOrd="0" presId="urn:microsoft.com/office/officeart/2018/2/layout/IconVerticalSolidList"/>
    <dgm:cxn modelId="{F68EEBBC-7D2E-4651-87B7-03910316BC80}" srcId="{CFEE4CC4-96E2-489F-89A5-D70C6DCAB3C9}" destId="{51EEFBA5-697F-475E-A806-3940EBEAA34A}" srcOrd="1" destOrd="0" parTransId="{76FC57BB-E542-4B3E-BAB1-4DF05B8C8A98}" sibTransId="{06FC560E-8739-4A30-82C9-338029EE992B}"/>
    <dgm:cxn modelId="{4DBD7ABD-25AC-4F39-A28E-3CAFE0264A4D}" type="presOf" srcId="{EDE020AA-DC1E-4976-9CE7-6E279ADC9F3D}" destId="{968793E2-7D03-427D-8BD7-B2D41EED1163}" srcOrd="0" destOrd="0" presId="urn:microsoft.com/office/officeart/2018/2/layout/IconVerticalSolidList"/>
    <dgm:cxn modelId="{CE276DC5-F345-49D0-BA97-7608A453DB75}" type="presOf" srcId="{51EEFBA5-697F-475E-A806-3940EBEAA34A}" destId="{9B5DB1E7-4A20-4E31-AB78-EA8EF8C825B8}" srcOrd="0" destOrd="0" presId="urn:microsoft.com/office/officeart/2018/2/layout/IconVerticalSolidList"/>
    <dgm:cxn modelId="{05C91A27-2DA7-4B11-B519-DA5B077FAD4C}" type="presParOf" srcId="{08D06BE5-5273-4BD2-8962-58E1DE29E239}" destId="{6A1061A5-6B8D-4EB3-A661-F177BDC5427E}" srcOrd="0" destOrd="0" presId="urn:microsoft.com/office/officeart/2018/2/layout/IconVerticalSolidList"/>
    <dgm:cxn modelId="{AE7E08FA-702D-4C24-A955-7EE369551BF7}" type="presParOf" srcId="{6A1061A5-6B8D-4EB3-A661-F177BDC5427E}" destId="{9A7D74FA-D13C-4803-9BE0-D153D74BB3B4}" srcOrd="0" destOrd="0" presId="urn:microsoft.com/office/officeart/2018/2/layout/IconVerticalSolidList"/>
    <dgm:cxn modelId="{A5BEC549-D891-405A-A582-951994F445CE}" type="presParOf" srcId="{6A1061A5-6B8D-4EB3-A661-F177BDC5427E}" destId="{A78A02C2-8617-4E49-91A7-285FD007D2F4}" srcOrd="1" destOrd="0" presId="urn:microsoft.com/office/officeart/2018/2/layout/IconVerticalSolidList"/>
    <dgm:cxn modelId="{8139652E-3FEC-49BB-9138-8B824644A7AB}" type="presParOf" srcId="{6A1061A5-6B8D-4EB3-A661-F177BDC5427E}" destId="{F5A7A785-D8E9-4AFE-A480-F90A4E47DE9E}" srcOrd="2" destOrd="0" presId="urn:microsoft.com/office/officeart/2018/2/layout/IconVerticalSolidList"/>
    <dgm:cxn modelId="{4117B9C0-4F2D-4BBF-BD94-85A9B3683F9A}" type="presParOf" srcId="{6A1061A5-6B8D-4EB3-A661-F177BDC5427E}" destId="{968793E2-7D03-427D-8BD7-B2D41EED1163}" srcOrd="3" destOrd="0" presId="urn:microsoft.com/office/officeart/2018/2/layout/IconVerticalSolidList"/>
    <dgm:cxn modelId="{CEBD333E-328C-42E5-8CEF-5303BD7BDBFA}" type="presParOf" srcId="{08D06BE5-5273-4BD2-8962-58E1DE29E239}" destId="{1D559AEB-93E5-4CEB-BAA5-BFD33BE521A3}" srcOrd="1" destOrd="0" presId="urn:microsoft.com/office/officeart/2018/2/layout/IconVerticalSolidList"/>
    <dgm:cxn modelId="{4AF7691E-E4E4-4AD9-BD8E-6F3F47A45DB7}" type="presParOf" srcId="{08D06BE5-5273-4BD2-8962-58E1DE29E239}" destId="{731DB21F-A570-4B22-B921-0C1616B24C1B}" srcOrd="2" destOrd="0" presId="urn:microsoft.com/office/officeart/2018/2/layout/IconVerticalSolidList"/>
    <dgm:cxn modelId="{8F4E0F16-AC56-4E38-8E41-9ADD4E64CDD3}" type="presParOf" srcId="{731DB21F-A570-4B22-B921-0C1616B24C1B}" destId="{9F544DEC-5158-49ED-97BF-2BC332128366}" srcOrd="0" destOrd="0" presId="urn:microsoft.com/office/officeart/2018/2/layout/IconVerticalSolidList"/>
    <dgm:cxn modelId="{4B4E4467-9BB3-4299-AE64-390C2FEC9686}" type="presParOf" srcId="{731DB21F-A570-4B22-B921-0C1616B24C1B}" destId="{86BF9118-8243-442E-9CDC-076B7399C5A3}" srcOrd="1" destOrd="0" presId="urn:microsoft.com/office/officeart/2018/2/layout/IconVerticalSolidList"/>
    <dgm:cxn modelId="{07F617FF-0830-45C3-897F-881B8DD8AB1C}" type="presParOf" srcId="{731DB21F-A570-4B22-B921-0C1616B24C1B}" destId="{EAF7F10C-4885-4C69-8BD6-8D50804FA1D2}" srcOrd="2" destOrd="0" presId="urn:microsoft.com/office/officeart/2018/2/layout/IconVerticalSolidList"/>
    <dgm:cxn modelId="{A4099881-DF8F-4361-B41D-B7DF654A712B}" type="presParOf" srcId="{731DB21F-A570-4B22-B921-0C1616B24C1B}" destId="{9B5DB1E7-4A20-4E31-AB78-EA8EF8C825B8}" srcOrd="3" destOrd="0" presId="urn:microsoft.com/office/officeart/2018/2/layout/IconVerticalSolidList"/>
    <dgm:cxn modelId="{8A205250-CD9D-4E0C-97B8-A76802A9CD79}" type="presParOf" srcId="{08D06BE5-5273-4BD2-8962-58E1DE29E239}" destId="{4399F68C-1C51-49D7-9801-49FFCCEC5549}" srcOrd="3" destOrd="0" presId="urn:microsoft.com/office/officeart/2018/2/layout/IconVerticalSolidList"/>
    <dgm:cxn modelId="{D98DE9BE-8E2F-43C7-8446-13D7FD3B7499}" type="presParOf" srcId="{08D06BE5-5273-4BD2-8962-58E1DE29E239}" destId="{67F89C13-45A7-4334-8E81-ADFB6485F364}" srcOrd="4" destOrd="0" presId="urn:microsoft.com/office/officeart/2018/2/layout/IconVerticalSolidList"/>
    <dgm:cxn modelId="{52EADD7E-BF8D-4E0C-AD6B-2693B31A8982}" type="presParOf" srcId="{67F89C13-45A7-4334-8E81-ADFB6485F364}" destId="{F27D3A92-5AB2-48F9-A755-352FA07D8047}" srcOrd="0" destOrd="0" presId="urn:microsoft.com/office/officeart/2018/2/layout/IconVerticalSolidList"/>
    <dgm:cxn modelId="{7DFB1F55-F6C9-4BAB-ACB6-604E47198532}" type="presParOf" srcId="{67F89C13-45A7-4334-8E81-ADFB6485F364}" destId="{30EFF07F-4B30-41B7-A268-CF900411E617}" srcOrd="1" destOrd="0" presId="urn:microsoft.com/office/officeart/2018/2/layout/IconVerticalSolidList"/>
    <dgm:cxn modelId="{42ECE27E-B4BC-4A2D-BA70-8B7C86565688}" type="presParOf" srcId="{67F89C13-45A7-4334-8E81-ADFB6485F364}" destId="{C6F90604-756D-4143-8A89-A247D54966FD}" srcOrd="2" destOrd="0" presId="urn:microsoft.com/office/officeart/2018/2/layout/IconVerticalSolidList"/>
    <dgm:cxn modelId="{43E8972B-76AC-4CA3-86AD-73F7905A3E1D}" type="presParOf" srcId="{67F89C13-45A7-4334-8E81-ADFB6485F364}" destId="{304128D4-F179-44AC-8BE7-966DC16E5C6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6A76887-8543-476E-9AFA-CDEBFC488BF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56F33CF-4836-49E8-80C1-2D45828A821A}">
      <dgm:prSet/>
      <dgm:spPr/>
      <dgm:t>
        <a:bodyPr/>
        <a:lstStyle/>
        <a:p>
          <a:r>
            <a:rPr lang="en-US" b="1"/>
            <a:t>Preservation Techniques</a:t>
          </a:r>
          <a:endParaRPr lang="en-US"/>
        </a:p>
      </dgm:t>
    </dgm:pt>
    <dgm:pt modelId="{1215CC64-D036-4257-8C38-627D52F375A5}" type="parTrans" cxnId="{9CA16C50-7697-40B1-AFFD-E1EB2E835A3C}">
      <dgm:prSet/>
      <dgm:spPr/>
      <dgm:t>
        <a:bodyPr/>
        <a:lstStyle/>
        <a:p>
          <a:endParaRPr lang="en-US"/>
        </a:p>
      </dgm:t>
    </dgm:pt>
    <dgm:pt modelId="{AB8B032F-E917-4E6C-AC75-B8AA3DD3CC9A}" type="sibTrans" cxnId="{9CA16C50-7697-40B1-AFFD-E1EB2E835A3C}">
      <dgm:prSet/>
      <dgm:spPr/>
      <dgm:t>
        <a:bodyPr/>
        <a:lstStyle/>
        <a:p>
          <a:endParaRPr lang="en-US"/>
        </a:p>
      </dgm:t>
    </dgm:pt>
    <dgm:pt modelId="{A1742528-01D2-42F5-9AA3-C28772EFA07A}">
      <dgm:prSet/>
      <dgm:spPr/>
      <dgm:t>
        <a:bodyPr/>
        <a:lstStyle/>
        <a:p>
          <a:r>
            <a:rPr lang="en-US"/>
            <a:t>For a </a:t>
          </a:r>
          <a:r>
            <a:rPr lang="en-US" b="1"/>
            <a:t>dead analysis</a:t>
          </a:r>
          <a:r>
            <a:rPr lang="en-US"/>
            <a:t> </a:t>
          </a:r>
        </a:p>
      </dgm:t>
    </dgm:pt>
    <dgm:pt modelId="{32EC11DD-3428-424E-9FBB-1D5AAE095351}" type="parTrans" cxnId="{55DA5378-23BC-48E0-9585-61FBC4A28F60}">
      <dgm:prSet/>
      <dgm:spPr/>
      <dgm:t>
        <a:bodyPr/>
        <a:lstStyle/>
        <a:p>
          <a:endParaRPr lang="en-US"/>
        </a:p>
      </dgm:t>
    </dgm:pt>
    <dgm:pt modelId="{A4367892-1C4F-4A5B-A7AF-F3BA9EDDDB8B}" type="sibTrans" cxnId="{55DA5378-23BC-48E0-9585-61FBC4A28F60}">
      <dgm:prSet/>
      <dgm:spPr/>
      <dgm:t>
        <a:bodyPr/>
        <a:lstStyle/>
        <a:p>
          <a:endParaRPr lang="en-US"/>
        </a:p>
      </dgm:t>
    </dgm:pt>
    <dgm:pt modelId="{A297B26D-039C-4FCF-876E-562E120E4165}">
      <dgm:prSet/>
      <dgm:spPr/>
      <dgm:t>
        <a:bodyPr/>
        <a:lstStyle/>
        <a:p>
          <a:r>
            <a:rPr lang="en-US"/>
            <a:t>terminate all processes by turning the system off and make duplicate copies of all data.</a:t>
          </a:r>
        </a:p>
      </dgm:t>
    </dgm:pt>
    <dgm:pt modelId="{CCEC7341-BBCF-4FFA-85C7-8A4EDFC4E9BD}" type="parTrans" cxnId="{C7925B12-20DE-4418-A640-8FCE761DD426}">
      <dgm:prSet/>
      <dgm:spPr/>
      <dgm:t>
        <a:bodyPr/>
        <a:lstStyle/>
        <a:p>
          <a:endParaRPr lang="en-US"/>
        </a:p>
      </dgm:t>
    </dgm:pt>
    <dgm:pt modelId="{759BA3F9-DB6E-4C1C-A21C-0500DE143DB1}" type="sibTrans" cxnId="{C7925B12-20DE-4418-A640-8FCE761DD426}">
      <dgm:prSet/>
      <dgm:spPr/>
      <dgm:t>
        <a:bodyPr/>
        <a:lstStyle/>
        <a:p>
          <a:endParaRPr lang="en-US"/>
        </a:p>
      </dgm:t>
    </dgm:pt>
    <dgm:pt modelId="{944049BA-8FB0-4EB2-9774-890148EE25A6}">
      <dgm:prSet/>
      <dgm:spPr/>
      <dgm:t>
        <a:bodyPr/>
        <a:lstStyle/>
        <a:p>
          <a:r>
            <a:rPr lang="en-US"/>
            <a:t>For a</a:t>
          </a:r>
          <a:r>
            <a:rPr lang="en-US" b="1"/>
            <a:t> live analysis</a:t>
          </a:r>
          <a:endParaRPr lang="en-US"/>
        </a:p>
      </dgm:t>
    </dgm:pt>
    <dgm:pt modelId="{E484CE45-43A0-4434-8CFD-FAF73E7DD856}" type="parTrans" cxnId="{9CA74A0A-53F6-4446-B4E1-3CF2E38D5A31}">
      <dgm:prSet/>
      <dgm:spPr/>
      <dgm:t>
        <a:bodyPr/>
        <a:lstStyle/>
        <a:p>
          <a:endParaRPr lang="en-US"/>
        </a:p>
      </dgm:t>
    </dgm:pt>
    <dgm:pt modelId="{E43E2FA3-284B-4CD4-B487-CF6AA9B42322}" type="sibTrans" cxnId="{9CA74A0A-53F6-4446-B4E1-3CF2E38D5A31}">
      <dgm:prSet/>
      <dgm:spPr/>
      <dgm:t>
        <a:bodyPr/>
        <a:lstStyle/>
        <a:p>
          <a:endParaRPr lang="en-US"/>
        </a:p>
      </dgm:t>
    </dgm:pt>
    <dgm:pt modelId="{47AC82C1-EA78-43C9-9AD3-8A7C3497FB8B}">
      <dgm:prSet/>
      <dgm:spPr/>
      <dgm:t>
        <a:bodyPr/>
        <a:lstStyle/>
        <a:p>
          <a:r>
            <a:rPr lang="en-US"/>
            <a:t>suspect processes can be killed or suspended. </a:t>
          </a:r>
        </a:p>
      </dgm:t>
    </dgm:pt>
    <dgm:pt modelId="{A39563E0-72D8-45B3-BFDE-32B559938BA2}" type="parTrans" cxnId="{6318E785-7CDE-49C4-8D4C-8A66DD8A249A}">
      <dgm:prSet/>
      <dgm:spPr/>
      <dgm:t>
        <a:bodyPr/>
        <a:lstStyle/>
        <a:p>
          <a:endParaRPr lang="en-US"/>
        </a:p>
      </dgm:t>
    </dgm:pt>
    <dgm:pt modelId="{562E4559-EE53-4388-9C2C-2F315D8BF740}" type="sibTrans" cxnId="{6318E785-7CDE-49C4-8D4C-8A66DD8A249A}">
      <dgm:prSet/>
      <dgm:spPr/>
      <dgm:t>
        <a:bodyPr/>
        <a:lstStyle/>
        <a:p>
          <a:endParaRPr lang="en-US"/>
        </a:p>
      </dgm:t>
    </dgm:pt>
    <dgm:pt modelId="{CF2E7AC3-46E5-44A6-9624-94175E5C49DE}">
      <dgm:prSet/>
      <dgm:spPr/>
      <dgm:t>
        <a:bodyPr/>
        <a:lstStyle/>
        <a:p>
          <a:r>
            <a:rPr lang="en-US"/>
            <a:t>network connection can be unplugged (plug the system into an empty hub or switch to prevent log messages about a dead link), or network filters can be applied so that the perpetrator cannot connect from a remote system and delete data. </a:t>
          </a:r>
        </a:p>
      </dgm:t>
    </dgm:pt>
    <dgm:pt modelId="{416AC377-682C-47D5-9F01-B9D9D991A126}" type="parTrans" cxnId="{4237E225-20B4-479A-93CF-D66BBEA54664}">
      <dgm:prSet/>
      <dgm:spPr/>
      <dgm:t>
        <a:bodyPr/>
        <a:lstStyle/>
        <a:p>
          <a:endParaRPr lang="en-US"/>
        </a:p>
      </dgm:t>
    </dgm:pt>
    <dgm:pt modelId="{E7B7911D-368B-43D2-A6E5-BE7792A57069}" type="sibTrans" cxnId="{4237E225-20B4-479A-93CF-D66BBEA54664}">
      <dgm:prSet/>
      <dgm:spPr/>
      <dgm:t>
        <a:bodyPr/>
        <a:lstStyle/>
        <a:p>
          <a:endParaRPr lang="en-US"/>
        </a:p>
      </dgm:t>
    </dgm:pt>
    <dgm:pt modelId="{692A2798-738A-4CFA-B80D-773A608311A0}">
      <dgm:prSet/>
      <dgm:spPr/>
      <dgm:t>
        <a:bodyPr/>
        <a:lstStyle/>
        <a:p>
          <a:r>
            <a:rPr lang="en-US"/>
            <a:t>When important data are saved during a dead or live analysis, a cryptographic hash should be calculated to later show that the data have not changed. </a:t>
          </a:r>
        </a:p>
      </dgm:t>
    </dgm:pt>
    <dgm:pt modelId="{FEA8C1BE-9EC9-4084-9EEB-46D01D513D91}" type="parTrans" cxnId="{9EF212F8-2828-4A92-8599-023CBB481E05}">
      <dgm:prSet/>
      <dgm:spPr/>
      <dgm:t>
        <a:bodyPr/>
        <a:lstStyle/>
        <a:p>
          <a:endParaRPr lang="en-US"/>
        </a:p>
      </dgm:t>
    </dgm:pt>
    <dgm:pt modelId="{7BB9EA49-4AEC-45DC-AC95-866835C855FD}" type="sibTrans" cxnId="{9EF212F8-2828-4A92-8599-023CBB481E05}">
      <dgm:prSet/>
      <dgm:spPr/>
      <dgm:t>
        <a:bodyPr/>
        <a:lstStyle/>
        <a:p>
          <a:endParaRPr lang="en-US"/>
        </a:p>
      </dgm:t>
    </dgm:pt>
    <dgm:pt modelId="{C6522020-AF4E-4481-A204-975C894F0D5F}">
      <dgm:prSet/>
      <dgm:spPr/>
      <dgm:t>
        <a:bodyPr/>
        <a:lstStyle/>
        <a:p>
          <a:r>
            <a:rPr lang="en-US"/>
            <a:t>A cryptographic hash, such as MD5, SHA-1, and SHA-256, is a mathematical formula that generates a very big number based on input data. If any bit of the input data changes, the output number changes dramatically. Therefore, if the hash value of your important data changes, then you know that the data has been modified.</a:t>
          </a:r>
        </a:p>
      </dgm:t>
    </dgm:pt>
    <dgm:pt modelId="{B8573D67-082F-452B-9B26-536BF8D96A85}" type="parTrans" cxnId="{A6FC1A7F-46E0-45D3-A88E-E8FD490559AD}">
      <dgm:prSet/>
      <dgm:spPr/>
      <dgm:t>
        <a:bodyPr/>
        <a:lstStyle/>
        <a:p>
          <a:endParaRPr lang="en-US"/>
        </a:p>
      </dgm:t>
    </dgm:pt>
    <dgm:pt modelId="{9315BD19-C6F9-4135-802F-9FFC5B7419F0}" type="sibTrans" cxnId="{A6FC1A7F-46E0-45D3-A88E-E8FD490559AD}">
      <dgm:prSet/>
      <dgm:spPr/>
      <dgm:t>
        <a:bodyPr/>
        <a:lstStyle/>
        <a:p>
          <a:endParaRPr lang="en-US"/>
        </a:p>
      </dgm:t>
    </dgm:pt>
    <dgm:pt modelId="{9239FBBF-15DC-6640-934B-AFD9EC723AD2}" type="pres">
      <dgm:prSet presAssocID="{A6A76887-8543-476E-9AFA-CDEBFC488BF8}" presName="linear" presStyleCnt="0">
        <dgm:presLayoutVars>
          <dgm:animLvl val="lvl"/>
          <dgm:resizeHandles val="exact"/>
        </dgm:presLayoutVars>
      </dgm:prSet>
      <dgm:spPr/>
    </dgm:pt>
    <dgm:pt modelId="{30388F13-0B7F-EB4B-BF86-8BBF1C30F46B}" type="pres">
      <dgm:prSet presAssocID="{956F33CF-4836-49E8-80C1-2D45828A821A}" presName="parentText" presStyleLbl="node1" presStyleIdx="0" presStyleCnt="2">
        <dgm:presLayoutVars>
          <dgm:chMax val="0"/>
          <dgm:bulletEnabled val="1"/>
        </dgm:presLayoutVars>
      </dgm:prSet>
      <dgm:spPr/>
    </dgm:pt>
    <dgm:pt modelId="{1D57F1A3-1462-5543-B899-35D2D962D8E8}" type="pres">
      <dgm:prSet presAssocID="{956F33CF-4836-49E8-80C1-2D45828A821A}" presName="childText" presStyleLbl="revTx" presStyleIdx="0" presStyleCnt="1">
        <dgm:presLayoutVars>
          <dgm:bulletEnabled val="1"/>
        </dgm:presLayoutVars>
      </dgm:prSet>
      <dgm:spPr/>
    </dgm:pt>
    <dgm:pt modelId="{DD98EFE7-C15C-9145-92BA-05F402A5C3D4}" type="pres">
      <dgm:prSet presAssocID="{C6522020-AF4E-4481-A204-975C894F0D5F}" presName="parentText" presStyleLbl="node1" presStyleIdx="1" presStyleCnt="2">
        <dgm:presLayoutVars>
          <dgm:chMax val="0"/>
          <dgm:bulletEnabled val="1"/>
        </dgm:presLayoutVars>
      </dgm:prSet>
      <dgm:spPr/>
    </dgm:pt>
  </dgm:ptLst>
  <dgm:cxnLst>
    <dgm:cxn modelId="{9CA74A0A-53F6-4446-B4E1-3CF2E38D5A31}" srcId="{956F33CF-4836-49E8-80C1-2D45828A821A}" destId="{944049BA-8FB0-4EB2-9774-890148EE25A6}" srcOrd="1" destOrd="0" parTransId="{E484CE45-43A0-4434-8CFD-FAF73E7DD856}" sibTransId="{E43E2FA3-284B-4CD4-B487-CF6AA9B42322}"/>
    <dgm:cxn modelId="{C7925B12-20DE-4418-A640-8FCE761DD426}" srcId="{A1742528-01D2-42F5-9AA3-C28772EFA07A}" destId="{A297B26D-039C-4FCF-876E-562E120E4165}" srcOrd="0" destOrd="0" parTransId="{CCEC7341-BBCF-4FFA-85C7-8A4EDFC4E9BD}" sibTransId="{759BA3F9-DB6E-4C1C-A21C-0500DE143DB1}"/>
    <dgm:cxn modelId="{BF0E1814-A50D-084D-A563-75797C55D5AD}" type="presOf" srcId="{692A2798-738A-4CFA-B80D-773A608311A0}" destId="{1D57F1A3-1462-5543-B899-35D2D962D8E8}" srcOrd="0" destOrd="5" presId="urn:microsoft.com/office/officeart/2005/8/layout/vList2"/>
    <dgm:cxn modelId="{4237E225-20B4-479A-93CF-D66BBEA54664}" srcId="{944049BA-8FB0-4EB2-9774-890148EE25A6}" destId="{CF2E7AC3-46E5-44A6-9624-94175E5C49DE}" srcOrd="1" destOrd="0" parTransId="{416AC377-682C-47D5-9F01-B9D9D991A126}" sibTransId="{E7B7911D-368B-43D2-A6E5-BE7792A57069}"/>
    <dgm:cxn modelId="{0C2DCD6E-4000-DE4F-8153-8B19770A632D}" type="presOf" srcId="{A6A76887-8543-476E-9AFA-CDEBFC488BF8}" destId="{9239FBBF-15DC-6640-934B-AFD9EC723AD2}" srcOrd="0" destOrd="0" presId="urn:microsoft.com/office/officeart/2005/8/layout/vList2"/>
    <dgm:cxn modelId="{9CA16C50-7697-40B1-AFFD-E1EB2E835A3C}" srcId="{A6A76887-8543-476E-9AFA-CDEBFC488BF8}" destId="{956F33CF-4836-49E8-80C1-2D45828A821A}" srcOrd="0" destOrd="0" parTransId="{1215CC64-D036-4257-8C38-627D52F375A5}" sibTransId="{AB8B032F-E917-4E6C-AC75-B8AA3DD3CC9A}"/>
    <dgm:cxn modelId="{1EECF370-F96B-1941-B2AA-04E3BAB3454C}" type="presOf" srcId="{944049BA-8FB0-4EB2-9774-890148EE25A6}" destId="{1D57F1A3-1462-5543-B899-35D2D962D8E8}" srcOrd="0" destOrd="2" presId="urn:microsoft.com/office/officeart/2005/8/layout/vList2"/>
    <dgm:cxn modelId="{698B5977-21B4-0A47-A67B-3FEE75419283}" type="presOf" srcId="{A297B26D-039C-4FCF-876E-562E120E4165}" destId="{1D57F1A3-1462-5543-B899-35D2D962D8E8}" srcOrd="0" destOrd="1" presId="urn:microsoft.com/office/officeart/2005/8/layout/vList2"/>
    <dgm:cxn modelId="{55DA5378-23BC-48E0-9585-61FBC4A28F60}" srcId="{956F33CF-4836-49E8-80C1-2D45828A821A}" destId="{A1742528-01D2-42F5-9AA3-C28772EFA07A}" srcOrd="0" destOrd="0" parTransId="{32EC11DD-3428-424E-9FBB-1D5AAE095351}" sibTransId="{A4367892-1C4F-4A5B-A7AF-F3BA9EDDDB8B}"/>
    <dgm:cxn modelId="{A6FC1A7F-46E0-45D3-A88E-E8FD490559AD}" srcId="{A6A76887-8543-476E-9AFA-CDEBFC488BF8}" destId="{C6522020-AF4E-4481-A204-975C894F0D5F}" srcOrd="1" destOrd="0" parTransId="{B8573D67-082F-452B-9B26-536BF8D96A85}" sibTransId="{9315BD19-C6F9-4135-802F-9FFC5B7419F0}"/>
    <dgm:cxn modelId="{6318E785-7CDE-49C4-8D4C-8A66DD8A249A}" srcId="{944049BA-8FB0-4EB2-9774-890148EE25A6}" destId="{47AC82C1-EA78-43C9-9AD3-8A7C3497FB8B}" srcOrd="0" destOrd="0" parTransId="{A39563E0-72D8-45B3-BFDE-32B559938BA2}" sibTransId="{562E4559-EE53-4388-9C2C-2F315D8BF740}"/>
    <dgm:cxn modelId="{7A52B98D-0C72-0B42-833B-D0587CC9FA1B}" type="presOf" srcId="{956F33CF-4836-49E8-80C1-2D45828A821A}" destId="{30388F13-0B7F-EB4B-BF86-8BBF1C30F46B}" srcOrd="0" destOrd="0" presId="urn:microsoft.com/office/officeart/2005/8/layout/vList2"/>
    <dgm:cxn modelId="{E350EDA6-76C3-6F47-A82A-FFA737212AEF}" type="presOf" srcId="{47AC82C1-EA78-43C9-9AD3-8A7C3497FB8B}" destId="{1D57F1A3-1462-5543-B899-35D2D962D8E8}" srcOrd="0" destOrd="3" presId="urn:microsoft.com/office/officeart/2005/8/layout/vList2"/>
    <dgm:cxn modelId="{803EC4E6-CEA8-FC41-B8BF-FCA467BA1AD9}" type="presOf" srcId="{C6522020-AF4E-4481-A204-975C894F0D5F}" destId="{DD98EFE7-C15C-9145-92BA-05F402A5C3D4}" srcOrd="0" destOrd="0" presId="urn:microsoft.com/office/officeart/2005/8/layout/vList2"/>
    <dgm:cxn modelId="{9EF212F8-2828-4A92-8599-023CBB481E05}" srcId="{956F33CF-4836-49E8-80C1-2D45828A821A}" destId="{692A2798-738A-4CFA-B80D-773A608311A0}" srcOrd="2" destOrd="0" parTransId="{FEA8C1BE-9EC9-4084-9EEB-46D01D513D91}" sibTransId="{7BB9EA49-4AEC-45DC-AC95-866835C855FD}"/>
    <dgm:cxn modelId="{A57A4DFD-B5FE-2C4A-8DFC-9279FFFED02B}" type="presOf" srcId="{CF2E7AC3-46E5-44A6-9624-94175E5C49DE}" destId="{1D57F1A3-1462-5543-B899-35D2D962D8E8}" srcOrd="0" destOrd="4" presId="urn:microsoft.com/office/officeart/2005/8/layout/vList2"/>
    <dgm:cxn modelId="{8564C5FE-51F3-064A-963B-05DD644530E1}" type="presOf" srcId="{A1742528-01D2-42F5-9AA3-C28772EFA07A}" destId="{1D57F1A3-1462-5543-B899-35D2D962D8E8}" srcOrd="0" destOrd="0" presId="urn:microsoft.com/office/officeart/2005/8/layout/vList2"/>
    <dgm:cxn modelId="{9DBDBB83-4581-3B47-A11A-7088F7B327FB}" type="presParOf" srcId="{9239FBBF-15DC-6640-934B-AFD9EC723AD2}" destId="{30388F13-0B7F-EB4B-BF86-8BBF1C30F46B}" srcOrd="0" destOrd="0" presId="urn:microsoft.com/office/officeart/2005/8/layout/vList2"/>
    <dgm:cxn modelId="{D55D122E-B284-9149-9C98-669AB162A2A8}" type="presParOf" srcId="{9239FBBF-15DC-6640-934B-AFD9EC723AD2}" destId="{1D57F1A3-1462-5543-B899-35D2D962D8E8}" srcOrd="1" destOrd="0" presId="urn:microsoft.com/office/officeart/2005/8/layout/vList2"/>
    <dgm:cxn modelId="{4A5F9A52-1A4D-8946-BFF9-C646BF308AA4}" type="presParOf" srcId="{9239FBBF-15DC-6640-934B-AFD9EC723AD2}" destId="{DD98EFE7-C15C-9145-92BA-05F402A5C3D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578405A-C395-4573-9572-70D2D578EEB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2361115-62CA-4572-BA4A-C33A1E548B0F}">
      <dgm:prSet/>
      <dgm:spPr/>
      <dgm:t>
        <a:bodyPr/>
        <a:lstStyle/>
        <a:p>
          <a:pPr>
            <a:lnSpc>
              <a:spcPct val="100000"/>
            </a:lnSpc>
          </a:pPr>
          <a:r>
            <a:rPr lang="en-US"/>
            <a:t>Looking for data that support or refute hypotheses about the incident. </a:t>
          </a:r>
        </a:p>
      </dgm:t>
    </dgm:pt>
    <dgm:pt modelId="{9B401AD1-C788-4607-B5C9-C70184AA5F24}" type="parTrans" cxnId="{4029872D-A34D-4016-975A-1DEA435274CC}">
      <dgm:prSet/>
      <dgm:spPr/>
      <dgm:t>
        <a:bodyPr/>
        <a:lstStyle/>
        <a:p>
          <a:endParaRPr lang="en-US"/>
        </a:p>
      </dgm:t>
    </dgm:pt>
    <dgm:pt modelId="{0597CAB1-B138-4F6B-9EC1-16EBE67C8EA4}" type="sibTrans" cxnId="{4029872D-A34D-4016-975A-1DEA435274CC}">
      <dgm:prSet/>
      <dgm:spPr/>
      <dgm:t>
        <a:bodyPr/>
        <a:lstStyle/>
        <a:p>
          <a:endParaRPr lang="en-US"/>
        </a:p>
      </dgm:t>
    </dgm:pt>
    <dgm:pt modelId="{EC05B18C-5724-4A9F-A63A-737EFBA4EA87}">
      <dgm:prSet/>
      <dgm:spPr/>
      <dgm:t>
        <a:bodyPr/>
        <a:lstStyle/>
        <a:p>
          <a:pPr>
            <a:lnSpc>
              <a:spcPct val="100000"/>
            </a:lnSpc>
          </a:pPr>
          <a:r>
            <a:rPr lang="en-US"/>
            <a:t>This process typically starts with a survey of common locations based on the type of incident, if one is known. </a:t>
          </a:r>
        </a:p>
      </dgm:t>
    </dgm:pt>
    <dgm:pt modelId="{51EC3067-5328-403B-BCE0-371058D8175D}" type="parTrans" cxnId="{5DBE10C8-8BF6-4AA9-A6D5-D7116159FA03}">
      <dgm:prSet/>
      <dgm:spPr/>
      <dgm:t>
        <a:bodyPr/>
        <a:lstStyle/>
        <a:p>
          <a:endParaRPr lang="en-US"/>
        </a:p>
      </dgm:t>
    </dgm:pt>
    <dgm:pt modelId="{87414EFB-0C4D-42BE-AFFC-BE95EDCCFEF3}" type="sibTrans" cxnId="{5DBE10C8-8BF6-4AA9-A6D5-D7116159FA03}">
      <dgm:prSet/>
      <dgm:spPr/>
      <dgm:t>
        <a:bodyPr/>
        <a:lstStyle/>
        <a:p>
          <a:endParaRPr lang="en-US"/>
        </a:p>
      </dgm:t>
    </dgm:pt>
    <dgm:pt modelId="{7647C7AB-0417-4B03-8F90-0FAC6B36AE09}">
      <dgm:prSet/>
      <dgm:spPr/>
      <dgm:t>
        <a:bodyPr/>
        <a:lstStyle/>
        <a:p>
          <a:pPr>
            <a:lnSpc>
              <a:spcPct val="100000"/>
            </a:lnSpc>
          </a:pPr>
          <a:r>
            <a:rPr lang="en-US"/>
            <a:t>For example </a:t>
          </a:r>
        </a:p>
      </dgm:t>
    </dgm:pt>
    <dgm:pt modelId="{D313B504-D974-4CBA-9C2B-680E04A5891A}" type="parTrans" cxnId="{108E01A6-30AB-41AC-A28E-89D632CDB6E5}">
      <dgm:prSet/>
      <dgm:spPr/>
      <dgm:t>
        <a:bodyPr/>
        <a:lstStyle/>
        <a:p>
          <a:endParaRPr lang="en-US"/>
        </a:p>
      </dgm:t>
    </dgm:pt>
    <dgm:pt modelId="{BCB10D78-D845-4DF3-8D3E-D58D676599A6}" type="sibTrans" cxnId="{108E01A6-30AB-41AC-A28E-89D632CDB6E5}">
      <dgm:prSet/>
      <dgm:spPr/>
      <dgm:t>
        <a:bodyPr/>
        <a:lstStyle/>
        <a:p>
          <a:endParaRPr lang="en-US"/>
        </a:p>
      </dgm:t>
    </dgm:pt>
    <dgm:pt modelId="{BA092522-C8F8-45E7-ABE4-D5D05603192E}">
      <dgm:prSet/>
      <dgm:spPr/>
      <dgm:t>
        <a:bodyPr/>
        <a:lstStyle/>
        <a:p>
          <a:pPr>
            <a:lnSpc>
              <a:spcPct val="100000"/>
            </a:lnSpc>
          </a:pPr>
          <a:r>
            <a:rPr lang="en-US"/>
            <a:t>investigating Web-browsing habits, will look at the Web browser cache, history file, and bookmarks. </a:t>
          </a:r>
        </a:p>
      </dgm:t>
    </dgm:pt>
    <dgm:pt modelId="{2F5461EC-3949-4B29-8982-326F1B6C773E}" type="parTrans" cxnId="{2A8D9D56-FCDB-4C23-A12F-2B64DFED244D}">
      <dgm:prSet/>
      <dgm:spPr/>
      <dgm:t>
        <a:bodyPr/>
        <a:lstStyle/>
        <a:p>
          <a:endParaRPr lang="en-US"/>
        </a:p>
      </dgm:t>
    </dgm:pt>
    <dgm:pt modelId="{0154CE92-8D20-49AB-A589-E22A2C52B19C}" type="sibTrans" cxnId="{2A8D9D56-FCDB-4C23-A12F-2B64DFED244D}">
      <dgm:prSet/>
      <dgm:spPr/>
      <dgm:t>
        <a:bodyPr/>
        <a:lstStyle/>
        <a:p>
          <a:endParaRPr lang="en-US"/>
        </a:p>
      </dgm:t>
    </dgm:pt>
    <dgm:pt modelId="{D7EC329D-4C15-49FB-A875-16921C089ED6}">
      <dgm:prSet/>
      <dgm:spPr/>
      <dgm:t>
        <a:bodyPr/>
        <a:lstStyle/>
        <a:p>
          <a:pPr>
            <a:lnSpc>
              <a:spcPct val="100000"/>
            </a:lnSpc>
          </a:pPr>
          <a:r>
            <a:rPr lang="en-US"/>
            <a:t>Investigating a Linux intrusion, look for signs of a rootkit or new user accounts. </a:t>
          </a:r>
        </a:p>
      </dgm:t>
    </dgm:pt>
    <dgm:pt modelId="{77E50157-8396-4085-962F-F68C24C42C16}" type="parTrans" cxnId="{017FB717-0282-4795-A82C-290529428EA6}">
      <dgm:prSet/>
      <dgm:spPr/>
      <dgm:t>
        <a:bodyPr/>
        <a:lstStyle/>
        <a:p>
          <a:endParaRPr lang="en-US"/>
        </a:p>
      </dgm:t>
    </dgm:pt>
    <dgm:pt modelId="{97C72BBB-9BFE-40D3-8E89-13E5693C4572}" type="sibTrans" cxnId="{017FB717-0282-4795-A82C-290529428EA6}">
      <dgm:prSet/>
      <dgm:spPr/>
      <dgm:t>
        <a:bodyPr/>
        <a:lstStyle/>
        <a:p>
          <a:endParaRPr lang="en-US"/>
        </a:p>
      </dgm:t>
    </dgm:pt>
    <dgm:pt modelId="{DDEEEB22-6C39-44F5-8584-98466CD2668B}">
      <dgm:prSet/>
      <dgm:spPr/>
      <dgm:t>
        <a:bodyPr/>
        <a:lstStyle/>
        <a:p>
          <a:pPr>
            <a:lnSpc>
              <a:spcPct val="100000"/>
            </a:lnSpc>
          </a:pPr>
          <a:r>
            <a:rPr lang="en-US"/>
            <a:t>As the investigation proceeds and develop hypotheses, search for evidence that will refute or support those hypotheses. </a:t>
          </a:r>
        </a:p>
      </dgm:t>
    </dgm:pt>
    <dgm:pt modelId="{ED7981BF-C9F2-4ED5-8C22-6CDE8614FA42}" type="parTrans" cxnId="{BBAFA6FC-194A-4CAA-B20B-2935287795FD}">
      <dgm:prSet/>
      <dgm:spPr/>
      <dgm:t>
        <a:bodyPr/>
        <a:lstStyle/>
        <a:p>
          <a:endParaRPr lang="en-US"/>
        </a:p>
      </dgm:t>
    </dgm:pt>
    <dgm:pt modelId="{0140E521-19B6-431A-BA22-ABD23D6441B6}" type="sibTrans" cxnId="{BBAFA6FC-194A-4CAA-B20B-2935287795FD}">
      <dgm:prSet/>
      <dgm:spPr/>
      <dgm:t>
        <a:bodyPr/>
        <a:lstStyle/>
        <a:p>
          <a:endParaRPr lang="en-US"/>
        </a:p>
      </dgm:t>
    </dgm:pt>
    <dgm:pt modelId="{A9339FC1-2D77-4E6A-BD67-09A4B73C83CA}">
      <dgm:prSet/>
      <dgm:spPr/>
      <dgm:t>
        <a:bodyPr/>
        <a:lstStyle/>
        <a:p>
          <a:pPr>
            <a:lnSpc>
              <a:spcPct val="100000"/>
            </a:lnSpc>
          </a:pPr>
          <a:r>
            <a:rPr lang="en-US"/>
            <a:t>It is important to look for evidence that refutes your hypothesis instead of only looking for evidence that supports your hypothesis.</a:t>
          </a:r>
        </a:p>
      </dgm:t>
    </dgm:pt>
    <dgm:pt modelId="{8008C9D2-3152-4673-A5AE-4FAC1C64A33E}" type="parTrans" cxnId="{89363AA1-203D-4688-A696-372A056389CC}">
      <dgm:prSet/>
      <dgm:spPr/>
      <dgm:t>
        <a:bodyPr/>
        <a:lstStyle/>
        <a:p>
          <a:endParaRPr lang="en-US"/>
        </a:p>
      </dgm:t>
    </dgm:pt>
    <dgm:pt modelId="{5705541D-F2F0-4F78-B695-26737A703514}" type="sibTrans" cxnId="{89363AA1-203D-4688-A696-372A056389CC}">
      <dgm:prSet/>
      <dgm:spPr/>
      <dgm:t>
        <a:bodyPr/>
        <a:lstStyle/>
        <a:p>
          <a:endParaRPr lang="en-US"/>
        </a:p>
      </dgm:t>
    </dgm:pt>
    <dgm:pt modelId="{AF79D6E7-D5F7-4216-8F15-AD25F79200C1}" type="pres">
      <dgm:prSet presAssocID="{6578405A-C395-4573-9572-70D2D578EEB7}" presName="root" presStyleCnt="0">
        <dgm:presLayoutVars>
          <dgm:dir/>
          <dgm:resizeHandles val="exact"/>
        </dgm:presLayoutVars>
      </dgm:prSet>
      <dgm:spPr/>
    </dgm:pt>
    <dgm:pt modelId="{A9169C96-927F-403C-B4E9-C3A338AFCF69}" type="pres">
      <dgm:prSet presAssocID="{42361115-62CA-4572-BA4A-C33A1E548B0F}" presName="compNode" presStyleCnt="0"/>
      <dgm:spPr/>
    </dgm:pt>
    <dgm:pt modelId="{FD4CC76E-25ED-4ABE-B887-B480815C797B}" type="pres">
      <dgm:prSet presAssocID="{42361115-62CA-4572-BA4A-C33A1E548B0F}" presName="bgRect" presStyleLbl="bgShp" presStyleIdx="0" presStyleCnt="5"/>
      <dgm:spPr/>
    </dgm:pt>
    <dgm:pt modelId="{D294F21A-A179-4BAA-B873-B22B6E11CF84}" type="pres">
      <dgm:prSet presAssocID="{42361115-62CA-4572-BA4A-C33A1E548B0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BE1C9EAB-323E-44BC-80F7-B3EA8EF2EA78}" type="pres">
      <dgm:prSet presAssocID="{42361115-62CA-4572-BA4A-C33A1E548B0F}" presName="spaceRect" presStyleCnt="0"/>
      <dgm:spPr/>
    </dgm:pt>
    <dgm:pt modelId="{DC2B5403-1EBA-4DE6-B365-D1A050D9E70E}" type="pres">
      <dgm:prSet presAssocID="{42361115-62CA-4572-BA4A-C33A1E548B0F}" presName="parTx" presStyleLbl="revTx" presStyleIdx="0" presStyleCnt="6">
        <dgm:presLayoutVars>
          <dgm:chMax val="0"/>
          <dgm:chPref val="0"/>
        </dgm:presLayoutVars>
      </dgm:prSet>
      <dgm:spPr/>
    </dgm:pt>
    <dgm:pt modelId="{1A38E5E6-5394-41CF-9641-A39779975141}" type="pres">
      <dgm:prSet presAssocID="{0597CAB1-B138-4F6B-9EC1-16EBE67C8EA4}" presName="sibTrans" presStyleCnt="0"/>
      <dgm:spPr/>
    </dgm:pt>
    <dgm:pt modelId="{249AFEBB-A1C8-4BBA-95A3-1D21053A2067}" type="pres">
      <dgm:prSet presAssocID="{EC05B18C-5724-4A9F-A63A-737EFBA4EA87}" presName="compNode" presStyleCnt="0"/>
      <dgm:spPr/>
    </dgm:pt>
    <dgm:pt modelId="{1E32893E-A568-406D-AA74-C877DD3FF945}" type="pres">
      <dgm:prSet presAssocID="{EC05B18C-5724-4A9F-A63A-737EFBA4EA87}" presName="bgRect" presStyleLbl="bgShp" presStyleIdx="1" presStyleCnt="5"/>
      <dgm:spPr/>
    </dgm:pt>
    <dgm:pt modelId="{88D6006F-ABC4-4E2A-A65D-6490C2D3A3C8}" type="pres">
      <dgm:prSet presAssocID="{EC05B18C-5724-4A9F-A63A-737EFBA4EA8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mbulance"/>
        </a:ext>
      </dgm:extLst>
    </dgm:pt>
    <dgm:pt modelId="{A62D88BE-24D2-48A1-96F4-5A98042622EF}" type="pres">
      <dgm:prSet presAssocID="{EC05B18C-5724-4A9F-A63A-737EFBA4EA87}" presName="spaceRect" presStyleCnt="0"/>
      <dgm:spPr/>
    </dgm:pt>
    <dgm:pt modelId="{4013D329-6735-419E-8D8D-CDD309AD0084}" type="pres">
      <dgm:prSet presAssocID="{EC05B18C-5724-4A9F-A63A-737EFBA4EA87}" presName="parTx" presStyleLbl="revTx" presStyleIdx="1" presStyleCnt="6">
        <dgm:presLayoutVars>
          <dgm:chMax val="0"/>
          <dgm:chPref val="0"/>
        </dgm:presLayoutVars>
      </dgm:prSet>
      <dgm:spPr/>
    </dgm:pt>
    <dgm:pt modelId="{A6609204-A2DD-450E-9863-15500A40BFE7}" type="pres">
      <dgm:prSet presAssocID="{87414EFB-0C4D-42BE-AFFC-BE95EDCCFEF3}" presName="sibTrans" presStyleCnt="0"/>
      <dgm:spPr/>
    </dgm:pt>
    <dgm:pt modelId="{20603581-FA29-4E4E-BFB5-42027C224D08}" type="pres">
      <dgm:prSet presAssocID="{7647C7AB-0417-4B03-8F90-0FAC6B36AE09}" presName="compNode" presStyleCnt="0"/>
      <dgm:spPr/>
    </dgm:pt>
    <dgm:pt modelId="{1662096D-DEAD-42B1-9D68-3B4C2F5BE6ED}" type="pres">
      <dgm:prSet presAssocID="{7647C7AB-0417-4B03-8F90-0FAC6B36AE09}" presName="bgRect" presStyleLbl="bgShp" presStyleIdx="2" presStyleCnt="5"/>
      <dgm:spPr/>
    </dgm:pt>
    <dgm:pt modelId="{B5B55459-72BB-46BA-B0CE-29162560B73D}" type="pres">
      <dgm:prSet presAssocID="{7647C7AB-0417-4B03-8F90-0FAC6B36AE0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AE3C93D3-95CB-4825-A65D-9D6B4AF37710}" type="pres">
      <dgm:prSet presAssocID="{7647C7AB-0417-4B03-8F90-0FAC6B36AE09}" presName="spaceRect" presStyleCnt="0"/>
      <dgm:spPr/>
    </dgm:pt>
    <dgm:pt modelId="{1CE91B67-DE44-4BC7-B248-DE2BCB0A6AD2}" type="pres">
      <dgm:prSet presAssocID="{7647C7AB-0417-4B03-8F90-0FAC6B36AE09}" presName="parTx" presStyleLbl="revTx" presStyleIdx="2" presStyleCnt="6">
        <dgm:presLayoutVars>
          <dgm:chMax val="0"/>
          <dgm:chPref val="0"/>
        </dgm:presLayoutVars>
      </dgm:prSet>
      <dgm:spPr/>
    </dgm:pt>
    <dgm:pt modelId="{D74608EC-CD0B-44A6-A7B3-DFEB5B75C763}" type="pres">
      <dgm:prSet presAssocID="{7647C7AB-0417-4B03-8F90-0FAC6B36AE09}" presName="desTx" presStyleLbl="revTx" presStyleIdx="3" presStyleCnt="6">
        <dgm:presLayoutVars/>
      </dgm:prSet>
      <dgm:spPr/>
    </dgm:pt>
    <dgm:pt modelId="{BFF95B4E-890A-4E15-8641-6870FE0D78BD}" type="pres">
      <dgm:prSet presAssocID="{BCB10D78-D845-4DF3-8D3E-D58D676599A6}" presName="sibTrans" presStyleCnt="0"/>
      <dgm:spPr/>
    </dgm:pt>
    <dgm:pt modelId="{B2AC3AF3-9CCE-47E6-AFA4-5C2960923369}" type="pres">
      <dgm:prSet presAssocID="{DDEEEB22-6C39-44F5-8584-98466CD2668B}" presName="compNode" presStyleCnt="0"/>
      <dgm:spPr/>
    </dgm:pt>
    <dgm:pt modelId="{6690BC48-D2D6-45D3-B994-7CA8AF2074BC}" type="pres">
      <dgm:prSet presAssocID="{DDEEEB22-6C39-44F5-8584-98466CD2668B}" presName="bgRect" presStyleLbl="bgShp" presStyleIdx="3" presStyleCnt="5"/>
      <dgm:spPr/>
    </dgm:pt>
    <dgm:pt modelId="{39498FD2-B10D-4F2E-8873-1CDB6FFBF653}" type="pres">
      <dgm:prSet presAssocID="{DDEEEB22-6C39-44F5-8584-98466CD2668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Question mark"/>
        </a:ext>
      </dgm:extLst>
    </dgm:pt>
    <dgm:pt modelId="{8FB560B7-0F1E-478E-8FA1-C2C942F397FB}" type="pres">
      <dgm:prSet presAssocID="{DDEEEB22-6C39-44F5-8584-98466CD2668B}" presName="spaceRect" presStyleCnt="0"/>
      <dgm:spPr/>
    </dgm:pt>
    <dgm:pt modelId="{E53F0C94-A1A4-4B14-8991-71D8D4AF493C}" type="pres">
      <dgm:prSet presAssocID="{DDEEEB22-6C39-44F5-8584-98466CD2668B}" presName="parTx" presStyleLbl="revTx" presStyleIdx="4" presStyleCnt="6">
        <dgm:presLayoutVars>
          <dgm:chMax val="0"/>
          <dgm:chPref val="0"/>
        </dgm:presLayoutVars>
      </dgm:prSet>
      <dgm:spPr/>
    </dgm:pt>
    <dgm:pt modelId="{C4B53D2B-B59E-49B9-A5CF-AAAD400060AE}" type="pres">
      <dgm:prSet presAssocID="{0140E521-19B6-431A-BA22-ABD23D6441B6}" presName="sibTrans" presStyleCnt="0"/>
      <dgm:spPr/>
    </dgm:pt>
    <dgm:pt modelId="{9FBE5DF4-47F8-4911-BD64-B80D35922524}" type="pres">
      <dgm:prSet presAssocID="{A9339FC1-2D77-4E6A-BD67-09A4B73C83CA}" presName="compNode" presStyleCnt="0"/>
      <dgm:spPr/>
    </dgm:pt>
    <dgm:pt modelId="{E367C5A2-80F3-452B-8B3B-BEF3038A0215}" type="pres">
      <dgm:prSet presAssocID="{A9339FC1-2D77-4E6A-BD67-09A4B73C83CA}" presName="bgRect" presStyleLbl="bgShp" presStyleIdx="4" presStyleCnt="5"/>
      <dgm:spPr/>
    </dgm:pt>
    <dgm:pt modelId="{B440E3EF-71C9-4A9E-A59B-BB4B69971661}" type="pres">
      <dgm:prSet presAssocID="{A9339FC1-2D77-4E6A-BD67-09A4B73C83C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icroscope"/>
        </a:ext>
      </dgm:extLst>
    </dgm:pt>
    <dgm:pt modelId="{013112F7-ED80-4212-B821-57B7703419C4}" type="pres">
      <dgm:prSet presAssocID="{A9339FC1-2D77-4E6A-BD67-09A4B73C83CA}" presName="spaceRect" presStyleCnt="0"/>
      <dgm:spPr/>
    </dgm:pt>
    <dgm:pt modelId="{F4ADEFBC-072C-43C1-82D9-279B827A14B3}" type="pres">
      <dgm:prSet presAssocID="{A9339FC1-2D77-4E6A-BD67-09A4B73C83CA}" presName="parTx" presStyleLbl="revTx" presStyleIdx="5" presStyleCnt="6">
        <dgm:presLayoutVars>
          <dgm:chMax val="0"/>
          <dgm:chPref val="0"/>
        </dgm:presLayoutVars>
      </dgm:prSet>
      <dgm:spPr/>
    </dgm:pt>
  </dgm:ptLst>
  <dgm:cxnLst>
    <dgm:cxn modelId="{EA43020D-1461-4A8D-B3F8-8BB5E735FDB2}" type="presOf" srcId="{D7EC329D-4C15-49FB-A875-16921C089ED6}" destId="{D74608EC-CD0B-44A6-A7B3-DFEB5B75C763}" srcOrd="0" destOrd="1" presId="urn:microsoft.com/office/officeart/2018/2/layout/IconVerticalSolidList"/>
    <dgm:cxn modelId="{017FB717-0282-4795-A82C-290529428EA6}" srcId="{7647C7AB-0417-4B03-8F90-0FAC6B36AE09}" destId="{D7EC329D-4C15-49FB-A875-16921C089ED6}" srcOrd="1" destOrd="0" parTransId="{77E50157-8396-4085-962F-F68C24C42C16}" sibTransId="{97C72BBB-9BFE-40D3-8E89-13E5693C4572}"/>
    <dgm:cxn modelId="{4029872D-A34D-4016-975A-1DEA435274CC}" srcId="{6578405A-C395-4573-9572-70D2D578EEB7}" destId="{42361115-62CA-4572-BA4A-C33A1E548B0F}" srcOrd="0" destOrd="0" parTransId="{9B401AD1-C788-4607-B5C9-C70184AA5F24}" sibTransId="{0597CAB1-B138-4F6B-9EC1-16EBE67C8EA4}"/>
    <dgm:cxn modelId="{FE365232-3A44-4CFF-8F98-1FD9CCD68895}" type="presOf" srcId="{7647C7AB-0417-4B03-8F90-0FAC6B36AE09}" destId="{1CE91B67-DE44-4BC7-B248-DE2BCB0A6AD2}" srcOrd="0" destOrd="0" presId="urn:microsoft.com/office/officeart/2018/2/layout/IconVerticalSolidList"/>
    <dgm:cxn modelId="{091A2C33-77E3-4C56-B8A8-6F479713D8BC}" type="presOf" srcId="{42361115-62CA-4572-BA4A-C33A1E548B0F}" destId="{DC2B5403-1EBA-4DE6-B365-D1A050D9E70E}" srcOrd="0" destOrd="0" presId="urn:microsoft.com/office/officeart/2018/2/layout/IconVerticalSolidList"/>
    <dgm:cxn modelId="{5CC61862-C794-41E5-84EF-B22E9513D822}" type="presOf" srcId="{A9339FC1-2D77-4E6A-BD67-09A4B73C83CA}" destId="{F4ADEFBC-072C-43C1-82D9-279B827A14B3}" srcOrd="0" destOrd="0" presId="urn:microsoft.com/office/officeart/2018/2/layout/IconVerticalSolidList"/>
    <dgm:cxn modelId="{2A8D9D56-FCDB-4C23-A12F-2B64DFED244D}" srcId="{7647C7AB-0417-4B03-8F90-0FAC6B36AE09}" destId="{BA092522-C8F8-45E7-ABE4-D5D05603192E}" srcOrd="0" destOrd="0" parTransId="{2F5461EC-3949-4B29-8982-326F1B6C773E}" sibTransId="{0154CE92-8D20-49AB-A589-E22A2C52B19C}"/>
    <dgm:cxn modelId="{E1F6087C-B524-4E17-A30A-29C3A8949AA1}" type="presOf" srcId="{EC05B18C-5724-4A9F-A63A-737EFBA4EA87}" destId="{4013D329-6735-419E-8D8D-CDD309AD0084}" srcOrd="0" destOrd="0" presId="urn:microsoft.com/office/officeart/2018/2/layout/IconVerticalSolidList"/>
    <dgm:cxn modelId="{0D95F39C-3BF2-4ABB-986E-0BFD853F70F9}" type="presOf" srcId="{6578405A-C395-4573-9572-70D2D578EEB7}" destId="{AF79D6E7-D5F7-4216-8F15-AD25F79200C1}" srcOrd="0" destOrd="0" presId="urn:microsoft.com/office/officeart/2018/2/layout/IconVerticalSolidList"/>
    <dgm:cxn modelId="{89363AA1-203D-4688-A696-372A056389CC}" srcId="{6578405A-C395-4573-9572-70D2D578EEB7}" destId="{A9339FC1-2D77-4E6A-BD67-09A4B73C83CA}" srcOrd="4" destOrd="0" parTransId="{8008C9D2-3152-4673-A5AE-4FAC1C64A33E}" sibTransId="{5705541D-F2F0-4F78-B695-26737A703514}"/>
    <dgm:cxn modelId="{108E01A6-30AB-41AC-A28E-89D632CDB6E5}" srcId="{6578405A-C395-4573-9572-70D2D578EEB7}" destId="{7647C7AB-0417-4B03-8F90-0FAC6B36AE09}" srcOrd="2" destOrd="0" parTransId="{D313B504-D974-4CBA-9C2B-680E04A5891A}" sibTransId="{BCB10D78-D845-4DF3-8D3E-D58D676599A6}"/>
    <dgm:cxn modelId="{0FBE0CC6-1812-42E1-8AD9-68B150F1BD21}" type="presOf" srcId="{BA092522-C8F8-45E7-ABE4-D5D05603192E}" destId="{D74608EC-CD0B-44A6-A7B3-DFEB5B75C763}" srcOrd="0" destOrd="0" presId="urn:microsoft.com/office/officeart/2018/2/layout/IconVerticalSolidList"/>
    <dgm:cxn modelId="{5DBE10C8-8BF6-4AA9-A6D5-D7116159FA03}" srcId="{6578405A-C395-4573-9572-70D2D578EEB7}" destId="{EC05B18C-5724-4A9F-A63A-737EFBA4EA87}" srcOrd="1" destOrd="0" parTransId="{51EC3067-5328-403B-BCE0-371058D8175D}" sibTransId="{87414EFB-0C4D-42BE-AFFC-BE95EDCCFEF3}"/>
    <dgm:cxn modelId="{3AC88DCD-CD8A-43F7-9C70-0EDCE1ECD8B5}" type="presOf" srcId="{DDEEEB22-6C39-44F5-8584-98466CD2668B}" destId="{E53F0C94-A1A4-4B14-8991-71D8D4AF493C}" srcOrd="0" destOrd="0" presId="urn:microsoft.com/office/officeart/2018/2/layout/IconVerticalSolidList"/>
    <dgm:cxn modelId="{BBAFA6FC-194A-4CAA-B20B-2935287795FD}" srcId="{6578405A-C395-4573-9572-70D2D578EEB7}" destId="{DDEEEB22-6C39-44F5-8584-98466CD2668B}" srcOrd="3" destOrd="0" parTransId="{ED7981BF-C9F2-4ED5-8C22-6CDE8614FA42}" sibTransId="{0140E521-19B6-431A-BA22-ABD23D6441B6}"/>
    <dgm:cxn modelId="{7F91E9E7-C509-4040-AB1D-2C9A21FBC654}" type="presParOf" srcId="{AF79D6E7-D5F7-4216-8F15-AD25F79200C1}" destId="{A9169C96-927F-403C-B4E9-C3A338AFCF69}" srcOrd="0" destOrd="0" presId="urn:microsoft.com/office/officeart/2018/2/layout/IconVerticalSolidList"/>
    <dgm:cxn modelId="{75E8479D-A325-4AF4-9384-97165F394018}" type="presParOf" srcId="{A9169C96-927F-403C-B4E9-C3A338AFCF69}" destId="{FD4CC76E-25ED-4ABE-B887-B480815C797B}" srcOrd="0" destOrd="0" presId="urn:microsoft.com/office/officeart/2018/2/layout/IconVerticalSolidList"/>
    <dgm:cxn modelId="{4121D0DE-5524-454E-8737-DB941C244750}" type="presParOf" srcId="{A9169C96-927F-403C-B4E9-C3A338AFCF69}" destId="{D294F21A-A179-4BAA-B873-B22B6E11CF84}" srcOrd="1" destOrd="0" presId="urn:microsoft.com/office/officeart/2018/2/layout/IconVerticalSolidList"/>
    <dgm:cxn modelId="{8BCACEDE-C611-452D-9DEA-FC578400DD43}" type="presParOf" srcId="{A9169C96-927F-403C-B4E9-C3A338AFCF69}" destId="{BE1C9EAB-323E-44BC-80F7-B3EA8EF2EA78}" srcOrd="2" destOrd="0" presId="urn:microsoft.com/office/officeart/2018/2/layout/IconVerticalSolidList"/>
    <dgm:cxn modelId="{9599C7AF-DE50-4361-A0E3-81FA65D8C2DB}" type="presParOf" srcId="{A9169C96-927F-403C-B4E9-C3A338AFCF69}" destId="{DC2B5403-1EBA-4DE6-B365-D1A050D9E70E}" srcOrd="3" destOrd="0" presId="urn:microsoft.com/office/officeart/2018/2/layout/IconVerticalSolidList"/>
    <dgm:cxn modelId="{C6672ED3-6F5C-448B-820B-8B1AAF7E7171}" type="presParOf" srcId="{AF79D6E7-D5F7-4216-8F15-AD25F79200C1}" destId="{1A38E5E6-5394-41CF-9641-A39779975141}" srcOrd="1" destOrd="0" presId="urn:microsoft.com/office/officeart/2018/2/layout/IconVerticalSolidList"/>
    <dgm:cxn modelId="{1F2EB505-E334-4370-AF4A-AB5CDEBB2FF4}" type="presParOf" srcId="{AF79D6E7-D5F7-4216-8F15-AD25F79200C1}" destId="{249AFEBB-A1C8-4BBA-95A3-1D21053A2067}" srcOrd="2" destOrd="0" presId="urn:microsoft.com/office/officeart/2018/2/layout/IconVerticalSolidList"/>
    <dgm:cxn modelId="{A74622A5-B403-44B9-B508-B2CFAAAF0A10}" type="presParOf" srcId="{249AFEBB-A1C8-4BBA-95A3-1D21053A2067}" destId="{1E32893E-A568-406D-AA74-C877DD3FF945}" srcOrd="0" destOrd="0" presId="urn:microsoft.com/office/officeart/2018/2/layout/IconVerticalSolidList"/>
    <dgm:cxn modelId="{E1867EEC-AD29-4B37-BCD0-B826BE4966D7}" type="presParOf" srcId="{249AFEBB-A1C8-4BBA-95A3-1D21053A2067}" destId="{88D6006F-ABC4-4E2A-A65D-6490C2D3A3C8}" srcOrd="1" destOrd="0" presId="urn:microsoft.com/office/officeart/2018/2/layout/IconVerticalSolidList"/>
    <dgm:cxn modelId="{4A559AD7-B4D3-47C5-B5A2-03A395F7F686}" type="presParOf" srcId="{249AFEBB-A1C8-4BBA-95A3-1D21053A2067}" destId="{A62D88BE-24D2-48A1-96F4-5A98042622EF}" srcOrd="2" destOrd="0" presId="urn:microsoft.com/office/officeart/2018/2/layout/IconVerticalSolidList"/>
    <dgm:cxn modelId="{3D604212-0F65-4B86-BF34-AAA44BBA4842}" type="presParOf" srcId="{249AFEBB-A1C8-4BBA-95A3-1D21053A2067}" destId="{4013D329-6735-419E-8D8D-CDD309AD0084}" srcOrd="3" destOrd="0" presId="urn:microsoft.com/office/officeart/2018/2/layout/IconVerticalSolidList"/>
    <dgm:cxn modelId="{B8B13EC1-7511-4597-B54D-1F5EAAA345E1}" type="presParOf" srcId="{AF79D6E7-D5F7-4216-8F15-AD25F79200C1}" destId="{A6609204-A2DD-450E-9863-15500A40BFE7}" srcOrd="3" destOrd="0" presId="urn:microsoft.com/office/officeart/2018/2/layout/IconVerticalSolidList"/>
    <dgm:cxn modelId="{D4123C41-D2E9-48B6-8600-EE148747474D}" type="presParOf" srcId="{AF79D6E7-D5F7-4216-8F15-AD25F79200C1}" destId="{20603581-FA29-4E4E-BFB5-42027C224D08}" srcOrd="4" destOrd="0" presId="urn:microsoft.com/office/officeart/2018/2/layout/IconVerticalSolidList"/>
    <dgm:cxn modelId="{67842F12-4C75-4B46-85BB-1512CBCC29E9}" type="presParOf" srcId="{20603581-FA29-4E4E-BFB5-42027C224D08}" destId="{1662096D-DEAD-42B1-9D68-3B4C2F5BE6ED}" srcOrd="0" destOrd="0" presId="urn:microsoft.com/office/officeart/2018/2/layout/IconVerticalSolidList"/>
    <dgm:cxn modelId="{EFF369BA-CC9C-4BBE-B5F6-29DA5B429D0B}" type="presParOf" srcId="{20603581-FA29-4E4E-BFB5-42027C224D08}" destId="{B5B55459-72BB-46BA-B0CE-29162560B73D}" srcOrd="1" destOrd="0" presId="urn:microsoft.com/office/officeart/2018/2/layout/IconVerticalSolidList"/>
    <dgm:cxn modelId="{D0D6F078-D060-43DA-BD20-82DEFD930BE3}" type="presParOf" srcId="{20603581-FA29-4E4E-BFB5-42027C224D08}" destId="{AE3C93D3-95CB-4825-A65D-9D6B4AF37710}" srcOrd="2" destOrd="0" presId="urn:microsoft.com/office/officeart/2018/2/layout/IconVerticalSolidList"/>
    <dgm:cxn modelId="{523557EA-5B8E-43D1-BAA0-74EBADCED0EE}" type="presParOf" srcId="{20603581-FA29-4E4E-BFB5-42027C224D08}" destId="{1CE91B67-DE44-4BC7-B248-DE2BCB0A6AD2}" srcOrd="3" destOrd="0" presId="urn:microsoft.com/office/officeart/2018/2/layout/IconVerticalSolidList"/>
    <dgm:cxn modelId="{259BA1A0-5B24-4AA3-BEB5-E19A63404383}" type="presParOf" srcId="{20603581-FA29-4E4E-BFB5-42027C224D08}" destId="{D74608EC-CD0B-44A6-A7B3-DFEB5B75C763}" srcOrd="4" destOrd="0" presId="urn:microsoft.com/office/officeart/2018/2/layout/IconVerticalSolidList"/>
    <dgm:cxn modelId="{C01F24D0-0D3A-484E-959C-1FC2238E2DEE}" type="presParOf" srcId="{AF79D6E7-D5F7-4216-8F15-AD25F79200C1}" destId="{BFF95B4E-890A-4E15-8641-6870FE0D78BD}" srcOrd="5" destOrd="0" presId="urn:microsoft.com/office/officeart/2018/2/layout/IconVerticalSolidList"/>
    <dgm:cxn modelId="{2A6D59A7-6E42-423B-996E-D8EF71321AFB}" type="presParOf" srcId="{AF79D6E7-D5F7-4216-8F15-AD25F79200C1}" destId="{B2AC3AF3-9CCE-47E6-AFA4-5C2960923369}" srcOrd="6" destOrd="0" presId="urn:microsoft.com/office/officeart/2018/2/layout/IconVerticalSolidList"/>
    <dgm:cxn modelId="{DF9182E8-2E5E-497D-B028-DA2B66500E2D}" type="presParOf" srcId="{B2AC3AF3-9CCE-47E6-AFA4-5C2960923369}" destId="{6690BC48-D2D6-45D3-B994-7CA8AF2074BC}" srcOrd="0" destOrd="0" presId="urn:microsoft.com/office/officeart/2018/2/layout/IconVerticalSolidList"/>
    <dgm:cxn modelId="{00621D97-F129-4BED-9F46-3B7C5BFC5F9E}" type="presParOf" srcId="{B2AC3AF3-9CCE-47E6-AFA4-5C2960923369}" destId="{39498FD2-B10D-4F2E-8873-1CDB6FFBF653}" srcOrd="1" destOrd="0" presId="urn:microsoft.com/office/officeart/2018/2/layout/IconVerticalSolidList"/>
    <dgm:cxn modelId="{ED92409D-5719-437B-8342-92C11771FA3F}" type="presParOf" srcId="{B2AC3AF3-9CCE-47E6-AFA4-5C2960923369}" destId="{8FB560B7-0F1E-478E-8FA1-C2C942F397FB}" srcOrd="2" destOrd="0" presId="urn:microsoft.com/office/officeart/2018/2/layout/IconVerticalSolidList"/>
    <dgm:cxn modelId="{5ABE87C9-F17F-4FFF-946C-65C1EC148A32}" type="presParOf" srcId="{B2AC3AF3-9CCE-47E6-AFA4-5C2960923369}" destId="{E53F0C94-A1A4-4B14-8991-71D8D4AF493C}" srcOrd="3" destOrd="0" presId="urn:microsoft.com/office/officeart/2018/2/layout/IconVerticalSolidList"/>
    <dgm:cxn modelId="{FD1D2B42-CCF6-42FB-B260-479A46A5BD4E}" type="presParOf" srcId="{AF79D6E7-D5F7-4216-8F15-AD25F79200C1}" destId="{C4B53D2B-B59E-49B9-A5CF-AAAD400060AE}" srcOrd="7" destOrd="0" presId="urn:microsoft.com/office/officeart/2018/2/layout/IconVerticalSolidList"/>
    <dgm:cxn modelId="{27BDAE35-532F-4E16-B81B-197D41C804BF}" type="presParOf" srcId="{AF79D6E7-D5F7-4216-8F15-AD25F79200C1}" destId="{9FBE5DF4-47F8-4911-BD64-B80D35922524}" srcOrd="8" destOrd="0" presId="urn:microsoft.com/office/officeart/2018/2/layout/IconVerticalSolidList"/>
    <dgm:cxn modelId="{1B9E9CF5-2AC5-452A-9EE3-DDB4F8A66E42}" type="presParOf" srcId="{9FBE5DF4-47F8-4911-BD64-B80D35922524}" destId="{E367C5A2-80F3-452B-8B3B-BEF3038A0215}" srcOrd="0" destOrd="0" presId="urn:microsoft.com/office/officeart/2018/2/layout/IconVerticalSolidList"/>
    <dgm:cxn modelId="{87A50670-EAEE-4141-96FD-F4DFA310E30E}" type="presParOf" srcId="{9FBE5DF4-47F8-4911-BD64-B80D35922524}" destId="{B440E3EF-71C9-4A9E-A59B-BB4B69971661}" srcOrd="1" destOrd="0" presId="urn:microsoft.com/office/officeart/2018/2/layout/IconVerticalSolidList"/>
    <dgm:cxn modelId="{2F73D16C-08F7-400A-AE4F-E7A6390DC84E}" type="presParOf" srcId="{9FBE5DF4-47F8-4911-BD64-B80D35922524}" destId="{013112F7-ED80-4212-B821-57B7703419C4}" srcOrd="2" destOrd="0" presId="urn:microsoft.com/office/officeart/2018/2/layout/IconVerticalSolidList"/>
    <dgm:cxn modelId="{10BE2C06-5259-4A25-A422-37C709C57227}" type="presParOf" srcId="{9FBE5DF4-47F8-4911-BD64-B80D35922524}" destId="{F4ADEFBC-072C-43C1-82D9-279B827A14B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83B8E3F-0ED4-417F-9853-EEF8129F9F3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725E3BB-DC6B-4DBF-8ABC-605923C2AC70}">
      <dgm:prSet/>
      <dgm:spPr/>
      <dgm:t>
        <a:bodyPr/>
        <a:lstStyle/>
        <a:p>
          <a:pPr>
            <a:lnSpc>
              <a:spcPct val="100000"/>
            </a:lnSpc>
          </a:pPr>
          <a:r>
            <a:rPr lang="en-US"/>
            <a:t>Trying to answer questions about digital events in the system. </a:t>
          </a:r>
        </a:p>
      </dgm:t>
    </dgm:pt>
    <dgm:pt modelId="{A18095BC-9B91-46FF-A992-521648CE4649}" type="parTrans" cxnId="{678980DC-9646-42F2-B2A7-0AA3A0E92151}">
      <dgm:prSet/>
      <dgm:spPr/>
      <dgm:t>
        <a:bodyPr/>
        <a:lstStyle/>
        <a:p>
          <a:endParaRPr lang="en-US"/>
        </a:p>
      </dgm:t>
    </dgm:pt>
    <dgm:pt modelId="{E68B280B-7993-4FC5-A991-90E43AFC1BE8}" type="sibTrans" cxnId="{678980DC-9646-42F2-B2A7-0AA3A0E92151}">
      <dgm:prSet/>
      <dgm:spPr/>
      <dgm:t>
        <a:bodyPr/>
        <a:lstStyle/>
        <a:p>
          <a:endParaRPr lang="en-US"/>
        </a:p>
      </dgm:t>
    </dgm:pt>
    <dgm:pt modelId="{E2F9072D-4FF3-4D58-BDCE-F492EED0E243}">
      <dgm:prSet/>
      <dgm:spPr/>
      <dgm:t>
        <a:bodyPr/>
        <a:lstStyle/>
        <a:p>
          <a:pPr>
            <a:lnSpc>
              <a:spcPct val="100000"/>
            </a:lnSpc>
          </a:pPr>
          <a:r>
            <a:rPr lang="en-US"/>
            <a:t>During the Evidence Searching Phase, we might have found several files that violate a corporate policy or law, but that does not answer questions about events.</a:t>
          </a:r>
        </a:p>
      </dgm:t>
    </dgm:pt>
    <dgm:pt modelId="{45B53DF4-63D6-4BB6-8A22-273710666747}" type="parTrans" cxnId="{E58F5FD7-96BD-491F-A98E-913BFA589D43}">
      <dgm:prSet/>
      <dgm:spPr/>
      <dgm:t>
        <a:bodyPr/>
        <a:lstStyle/>
        <a:p>
          <a:endParaRPr lang="en-US"/>
        </a:p>
      </dgm:t>
    </dgm:pt>
    <dgm:pt modelId="{BAAF81C0-3FAF-4269-9AC7-16642458E2DC}" type="sibTrans" cxnId="{E58F5FD7-96BD-491F-A98E-913BFA589D43}">
      <dgm:prSet/>
      <dgm:spPr/>
      <dgm:t>
        <a:bodyPr/>
        <a:lstStyle/>
        <a:p>
          <a:endParaRPr lang="en-US"/>
        </a:p>
      </dgm:t>
    </dgm:pt>
    <dgm:pt modelId="{FD35F67B-238A-4198-8DC1-432EF95849B1}">
      <dgm:prSet/>
      <dgm:spPr/>
      <dgm:t>
        <a:bodyPr/>
        <a:lstStyle/>
        <a:p>
          <a:pPr>
            <a:lnSpc>
              <a:spcPct val="100000"/>
            </a:lnSpc>
          </a:pPr>
          <a:r>
            <a:rPr lang="en-US"/>
            <a:t>Example: One of the files may have been the effect of an event that downloaded, but we should also try to determine which application downloaded it. Is there evidence that a Web browser downloaded them, or could it be from malware?</a:t>
          </a:r>
        </a:p>
      </dgm:t>
    </dgm:pt>
    <dgm:pt modelId="{4717F0D9-92F4-4E53-AB12-D2B4BB0F33D0}" type="parTrans" cxnId="{C4AACC62-E327-42DE-B1BA-1111E9A0CF84}">
      <dgm:prSet/>
      <dgm:spPr/>
      <dgm:t>
        <a:bodyPr/>
        <a:lstStyle/>
        <a:p>
          <a:endParaRPr lang="en-US"/>
        </a:p>
      </dgm:t>
    </dgm:pt>
    <dgm:pt modelId="{941EBD41-C378-4061-857F-EC6125B9D679}" type="sibTrans" cxnId="{C4AACC62-E327-42DE-B1BA-1111E9A0CF84}">
      <dgm:prSet/>
      <dgm:spPr/>
      <dgm:t>
        <a:bodyPr/>
        <a:lstStyle/>
        <a:p>
          <a:endParaRPr lang="en-US"/>
        </a:p>
      </dgm:t>
    </dgm:pt>
    <dgm:pt modelId="{DCA9C421-0D62-443E-8292-5F1997FE4097}" type="pres">
      <dgm:prSet presAssocID="{583B8E3F-0ED4-417F-9853-EEF8129F9F3C}" presName="root" presStyleCnt="0">
        <dgm:presLayoutVars>
          <dgm:dir/>
          <dgm:resizeHandles val="exact"/>
        </dgm:presLayoutVars>
      </dgm:prSet>
      <dgm:spPr/>
    </dgm:pt>
    <dgm:pt modelId="{41DCB0E9-3110-4D14-ACC1-B33AAF4E8C26}" type="pres">
      <dgm:prSet presAssocID="{A725E3BB-DC6B-4DBF-8ABC-605923C2AC70}" presName="compNode" presStyleCnt="0"/>
      <dgm:spPr/>
    </dgm:pt>
    <dgm:pt modelId="{8A752592-1E7B-4BF7-B6E0-156A0651F10C}" type="pres">
      <dgm:prSet presAssocID="{A725E3BB-DC6B-4DBF-8ABC-605923C2AC70}" presName="bgRect" presStyleLbl="bgShp" presStyleIdx="0" presStyleCnt="3"/>
      <dgm:spPr/>
    </dgm:pt>
    <dgm:pt modelId="{E55B9EFF-9644-4FC6-9F36-A6D800F5618A}" type="pres">
      <dgm:prSet presAssocID="{A725E3BB-DC6B-4DBF-8ABC-605923C2AC7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estion mark"/>
        </a:ext>
      </dgm:extLst>
    </dgm:pt>
    <dgm:pt modelId="{B3A128E7-0314-4AD4-A74C-366B53CCFB42}" type="pres">
      <dgm:prSet presAssocID="{A725E3BB-DC6B-4DBF-8ABC-605923C2AC70}" presName="spaceRect" presStyleCnt="0"/>
      <dgm:spPr/>
    </dgm:pt>
    <dgm:pt modelId="{8006ED26-D11B-4841-9692-4EA926111D64}" type="pres">
      <dgm:prSet presAssocID="{A725E3BB-DC6B-4DBF-8ABC-605923C2AC70}" presName="parTx" presStyleLbl="revTx" presStyleIdx="0" presStyleCnt="3">
        <dgm:presLayoutVars>
          <dgm:chMax val="0"/>
          <dgm:chPref val="0"/>
        </dgm:presLayoutVars>
      </dgm:prSet>
      <dgm:spPr/>
    </dgm:pt>
    <dgm:pt modelId="{1DFC5F15-D1C2-4520-8B68-622598A212A4}" type="pres">
      <dgm:prSet presAssocID="{E68B280B-7993-4FC5-A991-90E43AFC1BE8}" presName="sibTrans" presStyleCnt="0"/>
      <dgm:spPr/>
    </dgm:pt>
    <dgm:pt modelId="{2C72EB02-69F2-4AAB-8F32-04E324253396}" type="pres">
      <dgm:prSet presAssocID="{E2F9072D-4FF3-4D58-BDCE-F492EED0E243}" presName="compNode" presStyleCnt="0"/>
      <dgm:spPr/>
    </dgm:pt>
    <dgm:pt modelId="{1BCDA7E6-4C5A-4518-A378-D862861E95E8}" type="pres">
      <dgm:prSet presAssocID="{E2F9072D-4FF3-4D58-BDCE-F492EED0E243}" presName="bgRect" presStyleLbl="bgShp" presStyleIdx="1" presStyleCnt="3"/>
      <dgm:spPr/>
    </dgm:pt>
    <dgm:pt modelId="{3A6BC197-5C66-4FF4-8BF6-BA38CF55443A}" type="pres">
      <dgm:prSet presAssocID="{E2F9072D-4FF3-4D58-BDCE-F492EED0E24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Judge"/>
        </a:ext>
      </dgm:extLst>
    </dgm:pt>
    <dgm:pt modelId="{1D23EBDD-A08E-4142-8A18-FCAABD3FB8BA}" type="pres">
      <dgm:prSet presAssocID="{E2F9072D-4FF3-4D58-BDCE-F492EED0E243}" presName="spaceRect" presStyleCnt="0"/>
      <dgm:spPr/>
    </dgm:pt>
    <dgm:pt modelId="{8BDB33AD-AE6A-4289-94DD-9736BB50602D}" type="pres">
      <dgm:prSet presAssocID="{E2F9072D-4FF3-4D58-BDCE-F492EED0E243}" presName="parTx" presStyleLbl="revTx" presStyleIdx="1" presStyleCnt="3">
        <dgm:presLayoutVars>
          <dgm:chMax val="0"/>
          <dgm:chPref val="0"/>
        </dgm:presLayoutVars>
      </dgm:prSet>
      <dgm:spPr/>
    </dgm:pt>
    <dgm:pt modelId="{9E5615C9-F98B-4AE0-8E3B-8C399EECFFE6}" type="pres">
      <dgm:prSet presAssocID="{BAAF81C0-3FAF-4269-9AC7-16642458E2DC}" presName="sibTrans" presStyleCnt="0"/>
      <dgm:spPr/>
    </dgm:pt>
    <dgm:pt modelId="{13A19152-4213-48BF-A799-6BEF8B343D85}" type="pres">
      <dgm:prSet presAssocID="{FD35F67B-238A-4198-8DC1-432EF95849B1}" presName="compNode" presStyleCnt="0"/>
      <dgm:spPr/>
    </dgm:pt>
    <dgm:pt modelId="{E937D2AD-783D-4BA7-9CAA-553B56E964ED}" type="pres">
      <dgm:prSet presAssocID="{FD35F67B-238A-4198-8DC1-432EF95849B1}" presName="bgRect" presStyleLbl="bgShp" presStyleIdx="2" presStyleCnt="3"/>
      <dgm:spPr/>
    </dgm:pt>
    <dgm:pt modelId="{E882A93F-C4AA-4C29-9D90-DB2F42E9D48B}" type="pres">
      <dgm:prSet presAssocID="{FD35F67B-238A-4198-8DC1-432EF95849B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wnload"/>
        </a:ext>
      </dgm:extLst>
    </dgm:pt>
    <dgm:pt modelId="{EDB785AC-862F-47D4-80C8-9865A38B242D}" type="pres">
      <dgm:prSet presAssocID="{FD35F67B-238A-4198-8DC1-432EF95849B1}" presName="spaceRect" presStyleCnt="0"/>
      <dgm:spPr/>
    </dgm:pt>
    <dgm:pt modelId="{FA87E227-6C7A-4F76-B303-5474EFD77158}" type="pres">
      <dgm:prSet presAssocID="{FD35F67B-238A-4198-8DC1-432EF95849B1}" presName="parTx" presStyleLbl="revTx" presStyleIdx="2" presStyleCnt="3">
        <dgm:presLayoutVars>
          <dgm:chMax val="0"/>
          <dgm:chPref val="0"/>
        </dgm:presLayoutVars>
      </dgm:prSet>
      <dgm:spPr/>
    </dgm:pt>
  </dgm:ptLst>
  <dgm:cxnLst>
    <dgm:cxn modelId="{AEC6DA38-7ACA-40A2-94C1-3E0ACD7FBB16}" type="presOf" srcId="{FD35F67B-238A-4198-8DC1-432EF95849B1}" destId="{FA87E227-6C7A-4F76-B303-5474EFD77158}" srcOrd="0" destOrd="0" presId="urn:microsoft.com/office/officeart/2018/2/layout/IconVerticalSolidList"/>
    <dgm:cxn modelId="{C4AACC62-E327-42DE-B1BA-1111E9A0CF84}" srcId="{583B8E3F-0ED4-417F-9853-EEF8129F9F3C}" destId="{FD35F67B-238A-4198-8DC1-432EF95849B1}" srcOrd="2" destOrd="0" parTransId="{4717F0D9-92F4-4E53-AB12-D2B4BB0F33D0}" sibTransId="{941EBD41-C378-4061-857F-EC6125B9D679}"/>
    <dgm:cxn modelId="{06A3E765-8A8E-4853-B120-5EE44EA71ED1}" type="presOf" srcId="{583B8E3F-0ED4-417F-9853-EEF8129F9F3C}" destId="{DCA9C421-0D62-443E-8292-5F1997FE4097}" srcOrd="0" destOrd="0" presId="urn:microsoft.com/office/officeart/2018/2/layout/IconVerticalSolidList"/>
    <dgm:cxn modelId="{69780281-9810-4D33-B961-9964A5DB34DF}" type="presOf" srcId="{A725E3BB-DC6B-4DBF-8ABC-605923C2AC70}" destId="{8006ED26-D11B-4841-9692-4EA926111D64}" srcOrd="0" destOrd="0" presId="urn:microsoft.com/office/officeart/2018/2/layout/IconVerticalSolidList"/>
    <dgm:cxn modelId="{E58F5FD7-96BD-491F-A98E-913BFA589D43}" srcId="{583B8E3F-0ED4-417F-9853-EEF8129F9F3C}" destId="{E2F9072D-4FF3-4D58-BDCE-F492EED0E243}" srcOrd="1" destOrd="0" parTransId="{45B53DF4-63D6-4BB6-8A22-273710666747}" sibTransId="{BAAF81C0-3FAF-4269-9AC7-16642458E2DC}"/>
    <dgm:cxn modelId="{678980DC-9646-42F2-B2A7-0AA3A0E92151}" srcId="{583B8E3F-0ED4-417F-9853-EEF8129F9F3C}" destId="{A725E3BB-DC6B-4DBF-8ABC-605923C2AC70}" srcOrd="0" destOrd="0" parTransId="{A18095BC-9B91-46FF-A992-521648CE4649}" sibTransId="{E68B280B-7993-4FC5-A991-90E43AFC1BE8}"/>
    <dgm:cxn modelId="{FD2D70FF-C22C-49D4-B861-4D3AF795E98A}" type="presOf" srcId="{E2F9072D-4FF3-4D58-BDCE-F492EED0E243}" destId="{8BDB33AD-AE6A-4289-94DD-9736BB50602D}" srcOrd="0" destOrd="0" presId="urn:microsoft.com/office/officeart/2018/2/layout/IconVerticalSolidList"/>
    <dgm:cxn modelId="{81293238-758D-45C2-8EF0-FDD7368D9BDF}" type="presParOf" srcId="{DCA9C421-0D62-443E-8292-5F1997FE4097}" destId="{41DCB0E9-3110-4D14-ACC1-B33AAF4E8C26}" srcOrd="0" destOrd="0" presId="urn:microsoft.com/office/officeart/2018/2/layout/IconVerticalSolidList"/>
    <dgm:cxn modelId="{9121AE2F-34A4-4153-91F6-B096FA353ADA}" type="presParOf" srcId="{41DCB0E9-3110-4D14-ACC1-B33AAF4E8C26}" destId="{8A752592-1E7B-4BF7-B6E0-156A0651F10C}" srcOrd="0" destOrd="0" presId="urn:microsoft.com/office/officeart/2018/2/layout/IconVerticalSolidList"/>
    <dgm:cxn modelId="{DC0BD12B-2D2C-49F5-B83E-E29719A5AA6F}" type="presParOf" srcId="{41DCB0E9-3110-4D14-ACC1-B33AAF4E8C26}" destId="{E55B9EFF-9644-4FC6-9F36-A6D800F5618A}" srcOrd="1" destOrd="0" presId="urn:microsoft.com/office/officeart/2018/2/layout/IconVerticalSolidList"/>
    <dgm:cxn modelId="{23E4B184-E161-4CD0-85FD-D38D30B17DCD}" type="presParOf" srcId="{41DCB0E9-3110-4D14-ACC1-B33AAF4E8C26}" destId="{B3A128E7-0314-4AD4-A74C-366B53CCFB42}" srcOrd="2" destOrd="0" presId="urn:microsoft.com/office/officeart/2018/2/layout/IconVerticalSolidList"/>
    <dgm:cxn modelId="{13FFC3A8-7428-430D-A6EA-B5FF7AE993AB}" type="presParOf" srcId="{41DCB0E9-3110-4D14-ACC1-B33AAF4E8C26}" destId="{8006ED26-D11B-4841-9692-4EA926111D64}" srcOrd="3" destOrd="0" presId="urn:microsoft.com/office/officeart/2018/2/layout/IconVerticalSolidList"/>
    <dgm:cxn modelId="{A9FA736F-7A13-4970-8955-90A23E722EB9}" type="presParOf" srcId="{DCA9C421-0D62-443E-8292-5F1997FE4097}" destId="{1DFC5F15-D1C2-4520-8B68-622598A212A4}" srcOrd="1" destOrd="0" presId="urn:microsoft.com/office/officeart/2018/2/layout/IconVerticalSolidList"/>
    <dgm:cxn modelId="{4A834242-17AD-4503-9ECD-F164F736BB18}" type="presParOf" srcId="{DCA9C421-0D62-443E-8292-5F1997FE4097}" destId="{2C72EB02-69F2-4AAB-8F32-04E324253396}" srcOrd="2" destOrd="0" presId="urn:microsoft.com/office/officeart/2018/2/layout/IconVerticalSolidList"/>
    <dgm:cxn modelId="{28B1CF55-BE2D-42F2-8796-08846B8529D7}" type="presParOf" srcId="{2C72EB02-69F2-4AAB-8F32-04E324253396}" destId="{1BCDA7E6-4C5A-4518-A378-D862861E95E8}" srcOrd="0" destOrd="0" presId="urn:microsoft.com/office/officeart/2018/2/layout/IconVerticalSolidList"/>
    <dgm:cxn modelId="{D83B90DE-C858-40A2-8333-70A4C709CD51}" type="presParOf" srcId="{2C72EB02-69F2-4AAB-8F32-04E324253396}" destId="{3A6BC197-5C66-4FF4-8BF6-BA38CF55443A}" srcOrd="1" destOrd="0" presId="urn:microsoft.com/office/officeart/2018/2/layout/IconVerticalSolidList"/>
    <dgm:cxn modelId="{0641F068-9949-4F42-B676-1F58833D475A}" type="presParOf" srcId="{2C72EB02-69F2-4AAB-8F32-04E324253396}" destId="{1D23EBDD-A08E-4142-8A18-FCAABD3FB8BA}" srcOrd="2" destOrd="0" presId="urn:microsoft.com/office/officeart/2018/2/layout/IconVerticalSolidList"/>
    <dgm:cxn modelId="{FD3517C7-28B3-4FE3-AC96-DF84EEA64901}" type="presParOf" srcId="{2C72EB02-69F2-4AAB-8F32-04E324253396}" destId="{8BDB33AD-AE6A-4289-94DD-9736BB50602D}" srcOrd="3" destOrd="0" presId="urn:microsoft.com/office/officeart/2018/2/layout/IconVerticalSolidList"/>
    <dgm:cxn modelId="{932D3D10-487C-4564-8D3E-71061F103CF1}" type="presParOf" srcId="{DCA9C421-0D62-443E-8292-5F1997FE4097}" destId="{9E5615C9-F98B-4AE0-8E3B-8C399EECFFE6}" srcOrd="3" destOrd="0" presId="urn:microsoft.com/office/officeart/2018/2/layout/IconVerticalSolidList"/>
    <dgm:cxn modelId="{89FC2FB5-28C6-4BAB-AD91-22679B444872}" type="presParOf" srcId="{DCA9C421-0D62-443E-8292-5F1997FE4097}" destId="{13A19152-4213-48BF-A799-6BEF8B343D85}" srcOrd="4" destOrd="0" presId="urn:microsoft.com/office/officeart/2018/2/layout/IconVerticalSolidList"/>
    <dgm:cxn modelId="{3C106C93-CEBA-4815-A0B6-82E42CAA0539}" type="presParOf" srcId="{13A19152-4213-48BF-A799-6BEF8B343D85}" destId="{E937D2AD-783D-4BA7-9CAA-553B56E964ED}" srcOrd="0" destOrd="0" presId="urn:microsoft.com/office/officeart/2018/2/layout/IconVerticalSolidList"/>
    <dgm:cxn modelId="{C0ED4DBA-3E34-47A4-9E90-0977EF695B3D}" type="presParOf" srcId="{13A19152-4213-48BF-A799-6BEF8B343D85}" destId="{E882A93F-C4AA-4C29-9D90-DB2F42E9D48B}" srcOrd="1" destOrd="0" presId="urn:microsoft.com/office/officeart/2018/2/layout/IconVerticalSolidList"/>
    <dgm:cxn modelId="{DC1A66BA-B474-49C3-9F0C-15F228AAF14F}" type="presParOf" srcId="{13A19152-4213-48BF-A799-6BEF8B343D85}" destId="{EDB785AC-862F-47D4-80C8-9865A38B242D}" srcOrd="2" destOrd="0" presId="urn:microsoft.com/office/officeart/2018/2/layout/IconVerticalSolidList"/>
    <dgm:cxn modelId="{56467ACF-9B74-430A-BFE9-3CC88F926E37}" type="presParOf" srcId="{13A19152-4213-48BF-A799-6BEF8B343D85}" destId="{FA87E227-6C7A-4F76-B303-5474EFD7715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0D677BC-F89F-49BC-8141-879453FBFA6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BDED8AA-C5C1-40C1-AC87-EB8F54EE6EB3}">
      <dgm:prSet/>
      <dgm:spPr/>
      <dgm:t>
        <a:bodyPr/>
        <a:lstStyle/>
        <a:p>
          <a:pPr>
            <a:lnSpc>
              <a:spcPct val="100000"/>
            </a:lnSpc>
          </a:pPr>
          <a:r>
            <a:rPr lang="en-US"/>
            <a:t>Event reconstruction requires knowledge about the applications and the OS that are installed on the system so that you can create hypotheses based on their capabilities. </a:t>
          </a:r>
        </a:p>
      </dgm:t>
    </dgm:pt>
    <dgm:pt modelId="{AAD5F9A5-E9FE-4EFF-AED1-77056FFA0B2C}" type="parTrans" cxnId="{AF0432BC-856C-4137-8800-E7E4B429430C}">
      <dgm:prSet/>
      <dgm:spPr/>
      <dgm:t>
        <a:bodyPr/>
        <a:lstStyle/>
        <a:p>
          <a:endParaRPr lang="en-US"/>
        </a:p>
      </dgm:t>
    </dgm:pt>
    <dgm:pt modelId="{FF5D6E37-E04E-492A-87BD-91DD79BEA228}" type="sibTrans" cxnId="{AF0432BC-856C-4137-8800-E7E4B429430C}">
      <dgm:prSet/>
      <dgm:spPr/>
      <dgm:t>
        <a:bodyPr/>
        <a:lstStyle/>
        <a:p>
          <a:endParaRPr lang="en-US"/>
        </a:p>
      </dgm:t>
    </dgm:pt>
    <dgm:pt modelId="{2F24B2E3-66D8-419D-972F-DFEE5AE077B3}">
      <dgm:prSet/>
      <dgm:spPr/>
      <dgm:t>
        <a:bodyPr/>
        <a:lstStyle/>
        <a:p>
          <a:pPr>
            <a:lnSpc>
              <a:spcPct val="100000"/>
            </a:lnSpc>
          </a:pPr>
          <a:r>
            <a:rPr lang="en-US" dirty="0"/>
            <a:t>For example, different events can occur in Windows, and different versions of the </a:t>
          </a:r>
          <a:r>
            <a:rPr lang="en-US" dirty="0" err="1"/>
            <a:t>Crome</a:t>
          </a:r>
          <a:r>
            <a:rPr lang="en-US" dirty="0"/>
            <a:t> Web browser can cause different events. </a:t>
          </a:r>
        </a:p>
      </dgm:t>
    </dgm:pt>
    <dgm:pt modelId="{2DB52AF3-EA62-45A0-AA85-C6615FBACAA5}" type="parTrans" cxnId="{DF8CC66E-5A25-4739-A639-4356366598BD}">
      <dgm:prSet/>
      <dgm:spPr/>
      <dgm:t>
        <a:bodyPr/>
        <a:lstStyle/>
        <a:p>
          <a:endParaRPr lang="en-US"/>
        </a:p>
      </dgm:t>
    </dgm:pt>
    <dgm:pt modelId="{D920241B-F8C5-4200-9CFD-E8E71336489A}" type="sibTrans" cxnId="{DF8CC66E-5A25-4739-A639-4356366598BD}">
      <dgm:prSet/>
      <dgm:spPr/>
      <dgm:t>
        <a:bodyPr/>
        <a:lstStyle/>
        <a:p>
          <a:endParaRPr lang="en-US"/>
        </a:p>
      </dgm:t>
    </dgm:pt>
    <dgm:pt modelId="{6540879A-E7D3-4612-8A6F-B7469DCE207F}" type="pres">
      <dgm:prSet presAssocID="{D0D677BC-F89F-49BC-8141-879453FBFA61}" presName="root" presStyleCnt="0">
        <dgm:presLayoutVars>
          <dgm:dir/>
          <dgm:resizeHandles val="exact"/>
        </dgm:presLayoutVars>
      </dgm:prSet>
      <dgm:spPr/>
    </dgm:pt>
    <dgm:pt modelId="{BA176303-9B8E-402A-A2EF-A64C0980B3D5}" type="pres">
      <dgm:prSet presAssocID="{6BDED8AA-C5C1-40C1-AC87-EB8F54EE6EB3}" presName="compNode" presStyleCnt="0"/>
      <dgm:spPr/>
    </dgm:pt>
    <dgm:pt modelId="{BD5E713D-8081-42D5-93E1-90C560A62DFE}" type="pres">
      <dgm:prSet presAssocID="{6BDED8AA-C5C1-40C1-AC87-EB8F54EE6EB3}" presName="bgRect" presStyleLbl="bgShp" presStyleIdx="0" presStyleCnt="2"/>
      <dgm:spPr/>
    </dgm:pt>
    <dgm:pt modelId="{817E687D-0F1F-426A-A11F-B324AE0D7827}" type="pres">
      <dgm:prSet presAssocID="{6BDED8AA-C5C1-40C1-AC87-EB8F54EE6EB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 Bulb and Gear"/>
        </a:ext>
      </dgm:extLst>
    </dgm:pt>
    <dgm:pt modelId="{7D25221B-A317-4222-91B6-B80A6976829C}" type="pres">
      <dgm:prSet presAssocID="{6BDED8AA-C5C1-40C1-AC87-EB8F54EE6EB3}" presName="spaceRect" presStyleCnt="0"/>
      <dgm:spPr/>
    </dgm:pt>
    <dgm:pt modelId="{22AD557E-8A71-4535-8224-039C12EA7C2C}" type="pres">
      <dgm:prSet presAssocID="{6BDED8AA-C5C1-40C1-AC87-EB8F54EE6EB3}" presName="parTx" presStyleLbl="revTx" presStyleIdx="0" presStyleCnt="2">
        <dgm:presLayoutVars>
          <dgm:chMax val="0"/>
          <dgm:chPref val="0"/>
        </dgm:presLayoutVars>
      </dgm:prSet>
      <dgm:spPr/>
    </dgm:pt>
    <dgm:pt modelId="{9981039A-0D70-44C3-A8BA-C49C07F56D63}" type="pres">
      <dgm:prSet presAssocID="{FF5D6E37-E04E-492A-87BD-91DD79BEA228}" presName="sibTrans" presStyleCnt="0"/>
      <dgm:spPr/>
    </dgm:pt>
    <dgm:pt modelId="{B0117BE6-8B1F-473C-9D8C-9F393D30F0EE}" type="pres">
      <dgm:prSet presAssocID="{2F24B2E3-66D8-419D-972F-DFEE5AE077B3}" presName="compNode" presStyleCnt="0"/>
      <dgm:spPr/>
    </dgm:pt>
    <dgm:pt modelId="{34AA39C2-9EF4-4941-ACD6-0FDDD8B638A7}" type="pres">
      <dgm:prSet presAssocID="{2F24B2E3-66D8-419D-972F-DFEE5AE077B3}" presName="bgRect" presStyleLbl="bgShp" presStyleIdx="1" presStyleCnt="2"/>
      <dgm:spPr/>
    </dgm:pt>
    <dgm:pt modelId="{3AE303D1-D933-4A03-A570-376823C7DBFA}" type="pres">
      <dgm:prSet presAssocID="{2F24B2E3-66D8-419D-972F-DFEE5AE077B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6104B5D3-2250-4039-AAE5-015B086C7CE1}" type="pres">
      <dgm:prSet presAssocID="{2F24B2E3-66D8-419D-972F-DFEE5AE077B3}" presName="spaceRect" presStyleCnt="0"/>
      <dgm:spPr/>
    </dgm:pt>
    <dgm:pt modelId="{A8124DB5-3189-47F0-B25A-EC56766A2220}" type="pres">
      <dgm:prSet presAssocID="{2F24B2E3-66D8-419D-972F-DFEE5AE077B3}" presName="parTx" presStyleLbl="revTx" presStyleIdx="1" presStyleCnt="2">
        <dgm:presLayoutVars>
          <dgm:chMax val="0"/>
          <dgm:chPref val="0"/>
        </dgm:presLayoutVars>
      </dgm:prSet>
      <dgm:spPr/>
    </dgm:pt>
  </dgm:ptLst>
  <dgm:cxnLst>
    <dgm:cxn modelId="{DF8CC66E-5A25-4739-A639-4356366598BD}" srcId="{D0D677BC-F89F-49BC-8141-879453FBFA61}" destId="{2F24B2E3-66D8-419D-972F-DFEE5AE077B3}" srcOrd="1" destOrd="0" parTransId="{2DB52AF3-EA62-45A0-AA85-C6615FBACAA5}" sibTransId="{D920241B-F8C5-4200-9CFD-E8E71336489A}"/>
    <dgm:cxn modelId="{79B4EB78-08FB-4CC4-A0EC-7A711490F1F0}" type="presOf" srcId="{6BDED8AA-C5C1-40C1-AC87-EB8F54EE6EB3}" destId="{22AD557E-8A71-4535-8224-039C12EA7C2C}" srcOrd="0" destOrd="0" presId="urn:microsoft.com/office/officeart/2018/2/layout/IconVerticalSolidList"/>
    <dgm:cxn modelId="{390873AB-7C2F-42FB-B996-EA37CB663A98}" type="presOf" srcId="{D0D677BC-F89F-49BC-8141-879453FBFA61}" destId="{6540879A-E7D3-4612-8A6F-B7469DCE207F}" srcOrd="0" destOrd="0" presId="urn:microsoft.com/office/officeart/2018/2/layout/IconVerticalSolidList"/>
    <dgm:cxn modelId="{AF0432BC-856C-4137-8800-E7E4B429430C}" srcId="{D0D677BC-F89F-49BC-8141-879453FBFA61}" destId="{6BDED8AA-C5C1-40C1-AC87-EB8F54EE6EB3}" srcOrd="0" destOrd="0" parTransId="{AAD5F9A5-E9FE-4EFF-AED1-77056FFA0B2C}" sibTransId="{FF5D6E37-E04E-492A-87BD-91DD79BEA228}"/>
    <dgm:cxn modelId="{B2AA2BE1-7740-41D1-9024-4C2DF3BC6DB8}" type="presOf" srcId="{2F24B2E3-66D8-419D-972F-DFEE5AE077B3}" destId="{A8124DB5-3189-47F0-B25A-EC56766A2220}" srcOrd="0" destOrd="0" presId="urn:microsoft.com/office/officeart/2018/2/layout/IconVerticalSolidList"/>
    <dgm:cxn modelId="{974E0309-500B-4CE6-BB60-11C0326074ED}" type="presParOf" srcId="{6540879A-E7D3-4612-8A6F-B7469DCE207F}" destId="{BA176303-9B8E-402A-A2EF-A64C0980B3D5}" srcOrd="0" destOrd="0" presId="urn:microsoft.com/office/officeart/2018/2/layout/IconVerticalSolidList"/>
    <dgm:cxn modelId="{9FADE780-16DA-449B-9C7E-3C037C74C86C}" type="presParOf" srcId="{BA176303-9B8E-402A-A2EF-A64C0980B3D5}" destId="{BD5E713D-8081-42D5-93E1-90C560A62DFE}" srcOrd="0" destOrd="0" presId="urn:microsoft.com/office/officeart/2018/2/layout/IconVerticalSolidList"/>
    <dgm:cxn modelId="{7BAD3827-1ECE-4F41-8DC7-AB324FDCE81F}" type="presParOf" srcId="{BA176303-9B8E-402A-A2EF-A64C0980B3D5}" destId="{817E687D-0F1F-426A-A11F-B324AE0D7827}" srcOrd="1" destOrd="0" presId="urn:microsoft.com/office/officeart/2018/2/layout/IconVerticalSolidList"/>
    <dgm:cxn modelId="{9FE7B777-AF07-4ABA-93BA-48279C8CAF75}" type="presParOf" srcId="{BA176303-9B8E-402A-A2EF-A64C0980B3D5}" destId="{7D25221B-A317-4222-91B6-B80A6976829C}" srcOrd="2" destOrd="0" presId="urn:microsoft.com/office/officeart/2018/2/layout/IconVerticalSolidList"/>
    <dgm:cxn modelId="{AFC6A60F-890D-428E-ADFD-E559982ECA41}" type="presParOf" srcId="{BA176303-9B8E-402A-A2EF-A64C0980B3D5}" destId="{22AD557E-8A71-4535-8224-039C12EA7C2C}" srcOrd="3" destOrd="0" presId="urn:microsoft.com/office/officeart/2018/2/layout/IconVerticalSolidList"/>
    <dgm:cxn modelId="{BBD4516D-3238-4EEA-9C24-A46372E597C9}" type="presParOf" srcId="{6540879A-E7D3-4612-8A6F-B7469DCE207F}" destId="{9981039A-0D70-44C3-A8BA-C49C07F56D63}" srcOrd="1" destOrd="0" presId="urn:microsoft.com/office/officeart/2018/2/layout/IconVerticalSolidList"/>
    <dgm:cxn modelId="{8BF060FE-26C6-4C96-99C0-12E024B88251}" type="presParOf" srcId="{6540879A-E7D3-4612-8A6F-B7469DCE207F}" destId="{B0117BE6-8B1F-473C-9D8C-9F393D30F0EE}" srcOrd="2" destOrd="0" presId="urn:microsoft.com/office/officeart/2018/2/layout/IconVerticalSolidList"/>
    <dgm:cxn modelId="{DCC888D7-6EB5-4659-8DB8-34F393C87703}" type="presParOf" srcId="{B0117BE6-8B1F-473C-9D8C-9F393D30F0EE}" destId="{34AA39C2-9EF4-4941-ACD6-0FDDD8B638A7}" srcOrd="0" destOrd="0" presId="urn:microsoft.com/office/officeart/2018/2/layout/IconVerticalSolidList"/>
    <dgm:cxn modelId="{5F4F5259-15E7-43CF-BEA8-6D8B3E468287}" type="presParOf" srcId="{B0117BE6-8B1F-473C-9D8C-9F393D30F0EE}" destId="{3AE303D1-D933-4A03-A570-376823C7DBFA}" srcOrd="1" destOrd="0" presId="urn:microsoft.com/office/officeart/2018/2/layout/IconVerticalSolidList"/>
    <dgm:cxn modelId="{C5ABB469-F83B-48A4-83D5-5567C41D5D62}" type="presParOf" srcId="{B0117BE6-8B1F-473C-9D8C-9F393D30F0EE}" destId="{6104B5D3-2250-4039-AAE5-015B086C7CE1}" srcOrd="2" destOrd="0" presId="urn:microsoft.com/office/officeart/2018/2/layout/IconVerticalSolidList"/>
    <dgm:cxn modelId="{FA49CCA0-2E11-49C5-802D-4207DAED1354}" type="presParOf" srcId="{B0117BE6-8B1F-473C-9D8C-9F393D30F0EE}" destId="{A8124DB5-3189-47F0-B25A-EC56766A222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261C9-3B89-F547-BACF-46A9513C4005}">
      <dsp:nvSpPr>
        <dsp:cNvPr id="0" name=""/>
        <dsp:cNvSpPr/>
      </dsp:nvSpPr>
      <dsp:spPr>
        <a:xfrm>
          <a:off x="0" y="98059"/>
          <a:ext cx="6666833" cy="126477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The focus of a digital investigation is going to be some type of digital device that has been involved in an incident or crime.</a:t>
          </a:r>
        </a:p>
      </dsp:txBody>
      <dsp:txXfrm>
        <a:off x="61741" y="159800"/>
        <a:ext cx="6543351" cy="1141288"/>
      </dsp:txXfrm>
    </dsp:sp>
    <dsp:sp modelId="{8F1A5449-B680-DB4E-9F34-AD0E2A6EC457}">
      <dsp:nvSpPr>
        <dsp:cNvPr id="0" name=""/>
        <dsp:cNvSpPr/>
      </dsp:nvSpPr>
      <dsp:spPr>
        <a:xfrm>
          <a:off x="0" y="1429069"/>
          <a:ext cx="6666833" cy="1264770"/>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The digital device was either used to commit a physical crime or it executed a digital event that violated a policy or law.</a:t>
          </a:r>
        </a:p>
      </dsp:txBody>
      <dsp:txXfrm>
        <a:off x="61741" y="1490810"/>
        <a:ext cx="6543351" cy="1141288"/>
      </dsp:txXfrm>
    </dsp:sp>
    <dsp:sp modelId="{9B3D8E5F-9F92-D44E-A91C-FBD35E39C9A1}">
      <dsp:nvSpPr>
        <dsp:cNvPr id="0" name=""/>
        <dsp:cNvSpPr/>
      </dsp:nvSpPr>
      <dsp:spPr>
        <a:xfrm>
          <a:off x="0" y="2760080"/>
          <a:ext cx="6666833" cy="1264770"/>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Examples when an attacker gains unauthorized access to a computer, a user downloads contraband material, or a user sends a threatening e-mail.</a:t>
          </a:r>
        </a:p>
      </dsp:txBody>
      <dsp:txXfrm>
        <a:off x="61741" y="2821821"/>
        <a:ext cx="6543351" cy="1141288"/>
      </dsp:txXfrm>
    </dsp:sp>
    <dsp:sp modelId="{A9037A4C-5052-D945-AC99-08154740B5BA}">
      <dsp:nvSpPr>
        <dsp:cNvPr id="0" name=""/>
        <dsp:cNvSpPr/>
      </dsp:nvSpPr>
      <dsp:spPr>
        <a:xfrm>
          <a:off x="0" y="4091090"/>
          <a:ext cx="6666833" cy="126477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When the violation is detected, an investigation is started to answer questions such as why the violation occurred and who or what caused it to occur.</a:t>
          </a:r>
        </a:p>
      </dsp:txBody>
      <dsp:txXfrm>
        <a:off x="61741" y="4152831"/>
        <a:ext cx="6543351" cy="11412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1D878-7716-44B0-9C35-ADA1F2B197FA}">
      <dsp:nvSpPr>
        <dsp:cNvPr id="0" name=""/>
        <dsp:cNvSpPr/>
      </dsp:nvSpPr>
      <dsp:spPr>
        <a:xfrm>
          <a:off x="0" y="791964"/>
          <a:ext cx="6172199" cy="14620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DFCF83-E9A7-4309-9151-064822DF36EF}">
      <dsp:nvSpPr>
        <dsp:cNvPr id="0" name=""/>
        <dsp:cNvSpPr/>
      </dsp:nvSpPr>
      <dsp:spPr>
        <a:xfrm>
          <a:off x="442281" y="1120933"/>
          <a:ext cx="804148" cy="8041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551699-1CF7-45DA-A648-16C257D609DA}">
      <dsp:nvSpPr>
        <dsp:cNvPr id="0" name=""/>
        <dsp:cNvSpPr/>
      </dsp:nvSpPr>
      <dsp:spPr>
        <a:xfrm>
          <a:off x="1688711" y="791964"/>
          <a:ext cx="4483488" cy="1462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738" tIns="154738" rIns="154738" bIns="154738" numCol="1" spcCol="1270" anchor="ctr" anchorCtr="0">
          <a:noAutofit/>
        </a:bodyPr>
        <a:lstStyle/>
        <a:p>
          <a:pPr marL="0" lvl="0" indent="0" algn="l" defTabSz="800100">
            <a:lnSpc>
              <a:spcPct val="100000"/>
            </a:lnSpc>
            <a:spcBef>
              <a:spcPct val="0"/>
            </a:spcBef>
            <a:spcAft>
              <a:spcPct val="35000"/>
            </a:spcAft>
            <a:buNone/>
          </a:pPr>
          <a:r>
            <a:rPr lang="en-US" sz="1800" kern="1200"/>
            <a:t>When analyzing digital data, we are looking at an object that has been designed by people.</a:t>
          </a:r>
        </a:p>
      </dsp:txBody>
      <dsp:txXfrm>
        <a:off x="1688711" y="791964"/>
        <a:ext cx="4483488" cy="1462087"/>
      </dsp:txXfrm>
    </dsp:sp>
    <dsp:sp modelId="{9482E1CE-5F97-4CA2-940B-9F088D58C205}">
      <dsp:nvSpPr>
        <dsp:cNvPr id="0" name=""/>
        <dsp:cNvSpPr/>
      </dsp:nvSpPr>
      <dsp:spPr>
        <a:xfrm>
          <a:off x="0" y="2619573"/>
          <a:ext cx="6172199" cy="14620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FCA8CF-D738-4B08-96BA-967906AE0EFD}">
      <dsp:nvSpPr>
        <dsp:cNvPr id="0" name=""/>
        <dsp:cNvSpPr/>
      </dsp:nvSpPr>
      <dsp:spPr>
        <a:xfrm>
          <a:off x="442281" y="2948543"/>
          <a:ext cx="804148" cy="8041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8F8C21-DE67-414E-AEF5-65D757165094}">
      <dsp:nvSpPr>
        <dsp:cNvPr id="0" name=""/>
        <dsp:cNvSpPr/>
      </dsp:nvSpPr>
      <dsp:spPr>
        <a:xfrm>
          <a:off x="1688711" y="2619573"/>
          <a:ext cx="4483488" cy="1462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738" tIns="154738" rIns="154738" bIns="154738" numCol="1" spcCol="1270" anchor="ctr" anchorCtr="0">
          <a:noAutofit/>
        </a:bodyPr>
        <a:lstStyle/>
        <a:p>
          <a:pPr marL="0" lvl="0" indent="0" algn="l" defTabSz="800100">
            <a:lnSpc>
              <a:spcPct val="100000"/>
            </a:lnSpc>
            <a:spcBef>
              <a:spcPct val="0"/>
            </a:spcBef>
            <a:spcAft>
              <a:spcPct val="35000"/>
            </a:spcAft>
            <a:buNone/>
          </a:pPr>
          <a:r>
            <a:rPr lang="en-US" sz="1800" kern="1200"/>
            <a:t>Further, the storage systems of most digital devices have been designed to be scalable and flexible, and they have a layered design.</a:t>
          </a:r>
        </a:p>
      </dsp:txBody>
      <dsp:txXfrm>
        <a:off x="1688711" y="2619573"/>
        <a:ext cx="4483488" cy="146208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BA9D37-87E8-43D3-8EFE-1CBF6210E9D6}">
      <dsp:nvSpPr>
        <dsp:cNvPr id="0" name=""/>
        <dsp:cNvSpPr/>
      </dsp:nvSpPr>
      <dsp:spPr>
        <a:xfrm>
          <a:off x="0" y="594"/>
          <a:ext cx="6172199" cy="13921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79D070-5ECB-4EA8-A3A4-DBC08721F28D}">
      <dsp:nvSpPr>
        <dsp:cNvPr id="0" name=""/>
        <dsp:cNvSpPr/>
      </dsp:nvSpPr>
      <dsp:spPr>
        <a:xfrm>
          <a:off x="421117" y="313822"/>
          <a:ext cx="765668" cy="7656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11A298-E209-49D9-84D6-81D12EF9ACB5}">
      <dsp:nvSpPr>
        <dsp:cNvPr id="0" name=""/>
        <dsp:cNvSpPr/>
      </dsp:nvSpPr>
      <dsp:spPr>
        <a:xfrm>
          <a:off x="1607903" y="594"/>
          <a:ext cx="4564296" cy="1392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333" tIns="147333" rIns="147333" bIns="147333" numCol="1" spcCol="1270" anchor="ctr" anchorCtr="0">
          <a:noAutofit/>
        </a:bodyPr>
        <a:lstStyle/>
        <a:p>
          <a:pPr marL="0" lvl="0" indent="0" algn="l" defTabSz="1022350">
            <a:lnSpc>
              <a:spcPct val="100000"/>
            </a:lnSpc>
            <a:spcBef>
              <a:spcPct val="0"/>
            </a:spcBef>
            <a:spcAft>
              <a:spcPct val="35000"/>
            </a:spcAft>
            <a:buNone/>
          </a:pPr>
          <a:r>
            <a:rPr lang="en-US" sz="2300" kern="1200"/>
            <a:t>analyze the 1s and 0s from the physical medium.</a:t>
          </a:r>
        </a:p>
      </dsp:txBody>
      <dsp:txXfrm>
        <a:off x="1607903" y="594"/>
        <a:ext cx="4564296" cy="1392124"/>
      </dsp:txXfrm>
    </dsp:sp>
    <dsp:sp modelId="{920ACA5F-BD1E-4F14-87D0-6E1051690005}">
      <dsp:nvSpPr>
        <dsp:cNvPr id="0" name=""/>
        <dsp:cNvSpPr/>
      </dsp:nvSpPr>
      <dsp:spPr>
        <a:xfrm>
          <a:off x="0" y="1740750"/>
          <a:ext cx="6172199" cy="13921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69F4A-71AA-42A8-A5B8-A6B137D89C92}">
      <dsp:nvSpPr>
        <dsp:cNvPr id="0" name=""/>
        <dsp:cNvSpPr/>
      </dsp:nvSpPr>
      <dsp:spPr>
        <a:xfrm>
          <a:off x="421117" y="2053978"/>
          <a:ext cx="765668" cy="7656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03B940-4CA6-41C7-B672-296E4EC2F1A4}">
      <dsp:nvSpPr>
        <dsp:cNvPr id="0" name=""/>
        <dsp:cNvSpPr/>
      </dsp:nvSpPr>
      <dsp:spPr>
        <a:xfrm>
          <a:off x="1607903" y="1740750"/>
          <a:ext cx="4564296" cy="1392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333" tIns="147333" rIns="147333" bIns="147333" numCol="1" spcCol="1270" anchor="ctr" anchorCtr="0">
          <a:noAutofit/>
        </a:bodyPr>
        <a:lstStyle/>
        <a:p>
          <a:pPr marL="0" lvl="0" indent="0" algn="l" defTabSz="1022350">
            <a:lnSpc>
              <a:spcPct val="100000"/>
            </a:lnSpc>
            <a:spcBef>
              <a:spcPct val="0"/>
            </a:spcBef>
            <a:spcAft>
              <a:spcPct val="35000"/>
            </a:spcAft>
            <a:buNone/>
          </a:pPr>
          <a:r>
            <a:rPr lang="en-US" sz="2300" kern="1200"/>
            <a:t>Storage devices that are used for non-volatile storage are typically organized into volumes.</a:t>
          </a:r>
        </a:p>
      </dsp:txBody>
      <dsp:txXfrm>
        <a:off x="1607903" y="1740750"/>
        <a:ext cx="4564296" cy="1392124"/>
      </dsp:txXfrm>
    </dsp:sp>
    <dsp:sp modelId="{1C4347DE-0028-40B3-BC82-DB636BCC942B}">
      <dsp:nvSpPr>
        <dsp:cNvPr id="0" name=""/>
        <dsp:cNvSpPr/>
      </dsp:nvSpPr>
      <dsp:spPr>
        <a:xfrm>
          <a:off x="0" y="3480905"/>
          <a:ext cx="6172199" cy="13921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92BA68-6E38-4530-AD97-91581F036F91}">
      <dsp:nvSpPr>
        <dsp:cNvPr id="0" name=""/>
        <dsp:cNvSpPr/>
      </dsp:nvSpPr>
      <dsp:spPr>
        <a:xfrm>
          <a:off x="421117" y="3794133"/>
          <a:ext cx="765668" cy="7656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031DE6-2F56-4C8A-ACB8-F8B8F950F21B}">
      <dsp:nvSpPr>
        <dsp:cNvPr id="0" name=""/>
        <dsp:cNvSpPr/>
      </dsp:nvSpPr>
      <dsp:spPr>
        <a:xfrm>
          <a:off x="1607903" y="3480905"/>
          <a:ext cx="4564296" cy="1392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333" tIns="147333" rIns="147333" bIns="147333" numCol="1" spcCol="1270" anchor="ctr" anchorCtr="0">
          <a:noAutofit/>
        </a:bodyPr>
        <a:lstStyle/>
        <a:p>
          <a:pPr marL="0" lvl="0" indent="0" algn="l" defTabSz="1022350">
            <a:lnSpc>
              <a:spcPct val="100000"/>
            </a:lnSpc>
            <a:spcBef>
              <a:spcPct val="0"/>
            </a:spcBef>
            <a:spcAft>
              <a:spcPct val="35000"/>
            </a:spcAft>
            <a:buNone/>
          </a:pPr>
          <a:r>
            <a:rPr lang="en-US" sz="2300" kern="1200"/>
            <a:t>A </a:t>
          </a:r>
          <a:r>
            <a:rPr lang="en-US" sz="2300" i="1" kern="1200"/>
            <a:t>volume </a:t>
          </a:r>
          <a:r>
            <a:rPr lang="en-US" sz="2300" kern="1200"/>
            <a:t>is a collection of storage locations that a user or application can write to and read from.</a:t>
          </a:r>
        </a:p>
      </dsp:txBody>
      <dsp:txXfrm>
        <a:off x="1607903" y="3480905"/>
        <a:ext cx="4564296" cy="139212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FC2119-AB5E-4256-A325-988B60E22DCD}">
      <dsp:nvSpPr>
        <dsp:cNvPr id="0" name=""/>
        <dsp:cNvSpPr/>
      </dsp:nvSpPr>
      <dsp:spPr>
        <a:xfrm>
          <a:off x="0" y="2022"/>
          <a:ext cx="6172199" cy="10251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998EAF-5658-4880-B5BB-F126F00181A3}">
      <dsp:nvSpPr>
        <dsp:cNvPr id="0" name=""/>
        <dsp:cNvSpPr/>
      </dsp:nvSpPr>
      <dsp:spPr>
        <a:xfrm>
          <a:off x="310115" y="232687"/>
          <a:ext cx="563846" cy="5638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7CF3C8-5C74-44CF-86F1-BD0A4A6D31A2}">
      <dsp:nvSpPr>
        <dsp:cNvPr id="0" name=""/>
        <dsp:cNvSpPr/>
      </dsp:nvSpPr>
      <dsp:spPr>
        <a:xfrm>
          <a:off x="1184076" y="2022"/>
          <a:ext cx="4988123" cy="1025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498" tIns="108498" rIns="108498" bIns="108498" numCol="1" spcCol="1270" anchor="ctr" anchorCtr="0">
          <a:noAutofit/>
        </a:bodyPr>
        <a:lstStyle/>
        <a:p>
          <a:pPr marL="0" lvl="0" indent="0" algn="l" defTabSz="755650">
            <a:lnSpc>
              <a:spcPct val="100000"/>
            </a:lnSpc>
            <a:spcBef>
              <a:spcPct val="0"/>
            </a:spcBef>
            <a:spcAft>
              <a:spcPct val="35000"/>
            </a:spcAft>
            <a:buNone/>
          </a:pPr>
          <a:r>
            <a:rPr lang="en-US" sz="1700" kern="1200"/>
            <a:t>Inside each volume can be any type of data, but the most common contents are </a:t>
          </a:r>
          <a:r>
            <a:rPr lang="en-US" sz="1700" i="1" kern="1200"/>
            <a:t>file systems</a:t>
          </a:r>
          <a:r>
            <a:rPr lang="en-US" sz="1700" kern="1200"/>
            <a:t>.</a:t>
          </a:r>
        </a:p>
      </dsp:txBody>
      <dsp:txXfrm>
        <a:off x="1184076" y="2022"/>
        <a:ext cx="4988123" cy="1025174"/>
      </dsp:txXfrm>
    </dsp:sp>
    <dsp:sp modelId="{844E6CDF-DE43-48F2-82F5-E883D3D9DFFB}">
      <dsp:nvSpPr>
        <dsp:cNvPr id="0" name=""/>
        <dsp:cNvSpPr/>
      </dsp:nvSpPr>
      <dsp:spPr>
        <a:xfrm>
          <a:off x="0" y="1283491"/>
          <a:ext cx="6172199" cy="10251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B26979-0E49-40A3-A534-C253B8DB2421}">
      <dsp:nvSpPr>
        <dsp:cNvPr id="0" name=""/>
        <dsp:cNvSpPr/>
      </dsp:nvSpPr>
      <dsp:spPr>
        <a:xfrm>
          <a:off x="310115" y="1514155"/>
          <a:ext cx="563846" cy="5638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D21F83-EAAE-4B57-9050-41B509044E35}">
      <dsp:nvSpPr>
        <dsp:cNvPr id="0" name=""/>
        <dsp:cNvSpPr/>
      </dsp:nvSpPr>
      <dsp:spPr>
        <a:xfrm>
          <a:off x="1184076" y="1283491"/>
          <a:ext cx="4988123" cy="1025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498" tIns="108498" rIns="108498" bIns="108498" numCol="1" spcCol="1270" anchor="ctr" anchorCtr="0">
          <a:noAutofit/>
        </a:bodyPr>
        <a:lstStyle/>
        <a:p>
          <a:pPr marL="0" lvl="0" indent="0" algn="l" defTabSz="755650">
            <a:lnSpc>
              <a:spcPct val="100000"/>
            </a:lnSpc>
            <a:spcBef>
              <a:spcPct val="0"/>
            </a:spcBef>
            <a:spcAft>
              <a:spcPct val="35000"/>
            </a:spcAft>
            <a:buNone/>
          </a:pPr>
          <a:r>
            <a:rPr lang="en-US" sz="1700" kern="1200"/>
            <a:t>Other volumes may contain a </a:t>
          </a:r>
          <a:r>
            <a:rPr lang="en-US" sz="1700" i="1" kern="1200"/>
            <a:t>database</a:t>
          </a:r>
          <a:r>
            <a:rPr lang="en-US" sz="1700" kern="1200"/>
            <a:t> or be used as a </a:t>
          </a:r>
          <a:r>
            <a:rPr lang="en-US" sz="1700" i="1" kern="1200"/>
            <a:t>temporary swap </a:t>
          </a:r>
          <a:r>
            <a:rPr lang="en-US" sz="1700" kern="1200"/>
            <a:t>space (similar to the Windows pagefile).</a:t>
          </a:r>
        </a:p>
      </dsp:txBody>
      <dsp:txXfrm>
        <a:off x="1184076" y="1283491"/>
        <a:ext cx="4988123" cy="1025174"/>
      </dsp:txXfrm>
    </dsp:sp>
    <dsp:sp modelId="{6418C0E0-68C2-4279-90B8-E5F4141C08E3}">
      <dsp:nvSpPr>
        <dsp:cNvPr id="0" name=""/>
        <dsp:cNvSpPr/>
      </dsp:nvSpPr>
      <dsp:spPr>
        <a:xfrm>
          <a:off x="0" y="2564959"/>
          <a:ext cx="6172199" cy="10251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1E0116-7D78-49DB-BE56-DFBCF0E55D34}">
      <dsp:nvSpPr>
        <dsp:cNvPr id="0" name=""/>
        <dsp:cNvSpPr/>
      </dsp:nvSpPr>
      <dsp:spPr>
        <a:xfrm>
          <a:off x="310115" y="2795623"/>
          <a:ext cx="563846" cy="5638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322331-994F-4D9A-A344-A396BE715324}">
      <dsp:nvSpPr>
        <dsp:cNvPr id="0" name=""/>
        <dsp:cNvSpPr/>
      </dsp:nvSpPr>
      <dsp:spPr>
        <a:xfrm>
          <a:off x="1184076" y="2564959"/>
          <a:ext cx="4988123" cy="1025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498" tIns="108498" rIns="108498" bIns="108498" numCol="1" spcCol="1270" anchor="ctr" anchorCtr="0">
          <a:noAutofit/>
        </a:bodyPr>
        <a:lstStyle/>
        <a:p>
          <a:pPr marL="0" lvl="0" indent="0" algn="l" defTabSz="755650">
            <a:lnSpc>
              <a:spcPct val="100000"/>
            </a:lnSpc>
            <a:spcBef>
              <a:spcPct val="0"/>
            </a:spcBef>
            <a:spcAft>
              <a:spcPct val="35000"/>
            </a:spcAft>
            <a:buNone/>
          </a:pPr>
          <a:r>
            <a:rPr lang="en-US" sz="1700" kern="1200"/>
            <a:t>To understand what is inside of a file, we need to jump to the application layer. </a:t>
          </a:r>
        </a:p>
      </dsp:txBody>
      <dsp:txXfrm>
        <a:off x="1184076" y="2564959"/>
        <a:ext cx="4988123" cy="1025174"/>
      </dsp:txXfrm>
    </dsp:sp>
    <dsp:sp modelId="{5C1F83B2-4A1A-4EDB-BC23-2E8E8406BF7B}">
      <dsp:nvSpPr>
        <dsp:cNvPr id="0" name=""/>
        <dsp:cNvSpPr/>
      </dsp:nvSpPr>
      <dsp:spPr>
        <a:xfrm>
          <a:off x="0" y="3846427"/>
          <a:ext cx="6172199" cy="10251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F07715-6F63-4FAD-A226-D67D5EF7E082}">
      <dsp:nvSpPr>
        <dsp:cNvPr id="0" name=""/>
        <dsp:cNvSpPr/>
      </dsp:nvSpPr>
      <dsp:spPr>
        <a:xfrm>
          <a:off x="310115" y="4077091"/>
          <a:ext cx="563846" cy="5638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D62C3C-56E6-4871-9ADE-BEE1182747C5}">
      <dsp:nvSpPr>
        <dsp:cNvPr id="0" name=""/>
        <dsp:cNvSpPr/>
      </dsp:nvSpPr>
      <dsp:spPr>
        <a:xfrm>
          <a:off x="1184076" y="3846427"/>
          <a:ext cx="4988123" cy="1025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498" tIns="108498" rIns="108498" bIns="108498" numCol="1" spcCol="1270" anchor="ctr" anchorCtr="0">
          <a:noAutofit/>
        </a:bodyPr>
        <a:lstStyle/>
        <a:p>
          <a:pPr marL="0" lvl="0" indent="0" algn="l" defTabSz="755650">
            <a:lnSpc>
              <a:spcPct val="100000"/>
            </a:lnSpc>
            <a:spcBef>
              <a:spcPct val="0"/>
            </a:spcBef>
            <a:spcAft>
              <a:spcPct val="35000"/>
            </a:spcAft>
            <a:buNone/>
          </a:pPr>
          <a:r>
            <a:rPr lang="en-US" sz="1700" kern="1200"/>
            <a:t>The structure of each file is based on the application or OS that created the file.</a:t>
          </a:r>
        </a:p>
      </dsp:txBody>
      <dsp:txXfrm>
        <a:off x="1184076" y="3846427"/>
        <a:ext cx="4988123" cy="10251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24137-E24D-4F04-AA12-DC22D5F1B7F4}">
      <dsp:nvSpPr>
        <dsp:cNvPr id="0" name=""/>
        <dsp:cNvSpPr/>
      </dsp:nvSpPr>
      <dsp:spPr>
        <a:xfrm>
          <a:off x="0" y="1808"/>
          <a:ext cx="10515600" cy="9166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15AF83-25E4-4423-B2D5-CB7060956D10}">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F47C79-ECAD-433C-9C13-DBB622971988}">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en-US" sz="1700" kern="1200"/>
            <a:t>A </a:t>
          </a:r>
          <a:r>
            <a:rPr lang="en-US" sz="1700" i="1" kern="1200"/>
            <a:t>digital investigation </a:t>
          </a:r>
          <a:r>
            <a:rPr lang="en-US" sz="1700" kern="1200"/>
            <a:t>is a process where we develop and test hypotheses that answer questions about digital events.</a:t>
          </a:r>
        </a:p>
      </dsp:txBody>
      <dsp:txXfrm>
        <a:off x="1058686" y="1808"/>
        <a:ext cx="9456913" cy="916611"/>
      </dsp:txXfrm>
    </dsp:sp>
    <dsp:sp modelId="{37BA46BB-A55D-4C30-B580-27F0255E4C96}">
      <dsp:nvSpPr>
        <dsp:cNvPr id="0" name=""/>
        <dsp:cNvSpPr/>
      </dsp:nvSpPr>
      <dsp:spPr>
        <a:xfrm>
          <a:off x="0" y="1147573"/>
          <a:ext cx="10515600" cy="9166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220892-BDBA-4E57-BDD8-2D4298DC6D66}">
      <dsp:nvSpPr>
        <dsp:cNvPr id="0" name=""/>
        <dsp:cNvSpPr/>
      </dsp:nvSpPr>
      <dsp:spPr>
        <a:xfrm>
          <a:off x="277275" y="1353811"/>
          <a:ext cx="504136" cy="504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43E114-5905-450E-AA86-E97D8AE7852F}">
      <dsp:nvSpPr>
        <dsp:cNvPr id="0" name=""/>
        <dsp:cNvSpPr/>
      </dsp:nvSpPr>
      <dsp:spPr>
        <a:xfrm>
          <a:off x="1058686" y="114757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en-US" sz="1700" kern="1200"/>
            <a:t>This is done using the scientific method where we develop a hypothesis using evidence that we find and then test the hypothesis by looking for additional evidence that shows the hypothesis is impossible.</a:t>
          </a:r>
        </a:p>
      </dsp:txBody>
      <dsp:txXfrm>
        <a:off x="1058686" y="1147573"/>
        <a:ext cx="9456913" cy="916611"/>
      </dsp:txXfrm>
    </dsp:sp>
    <dsp:sp modelId="{71A1CC2E-2054-47A6-A1D4-F9E67B6BC81E}">
      <dsp:nvSpPr>
        <dsp:cNvPr id="0" name=""/>
        <dsp:cNvSpPr/>
      </dsp:nvSpPr>
      <dsp:spPr>
        <a:xfrm>
          <a:off x="0" y="2293338"/>
          <a:ext cx="10515600" cy="9166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48E516-670F-41AC-9B8B-4DF9BFB4272B}">
      <dsp:nvSpPr>
        <dsp:cNvPr id="0" name=""/>
        <dsp:cNvSpPr/>
      </dsp:nvSpPr>
      <dsp:spPr>
        <a:xfrm>
          <a:off x="277275" y="2499576"/>
          <a:ext cx="504136" cy="504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71BA8D-CF50-46B3-B813-A8CF32D09E5C}">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en-US" sz="1700" i="1" kern="1200"/>
            <a:t>Digital evidence </a:t>
          </a:r>
          <a:r>
            <a:rPr lang="en-US" sz="1700" kern="1200"/>
            <a:t>is a digital object that contains reliable information that supports or refutes a hypothesis.</a:t>
          </a:r>
        </a:p>
      </dsp:txBody>
      <dsp:txXfrm>
        <a:off x="1058686" y="2293338"/>
        <a:ext cx="9456913" cy="916611"/>
      </dsp:txXfrm>
    </dsp:sp>
    <dsp:sp modelId="{917957BC-59C6-492F-8A79-EAE1140A2F36}">
      <dsp:nvSpPr>
        <dsp:cNvPr id="0" name=""/>
        <dsp:cNvSpPr/>
      </dsp:nvSpPr>
      <dsp:spPr>
        <a:xfrm>
          <a:off x="0" y="3439103"/>
          <a:ext cx="10515600" cy="9166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361C2E-D517-4E87-8109-EDBD15D245FE}">
      <dsp:nvSpPr>
        <dsp:cNvPr id="0" name=""/>
        <dsp:cNvSpPr/>
      </dsp:nvSpPr>
      <dsp:spPr>
        <a:xfrm>
          <a:off x="277275" y="3645341"/>
          <a:ext cx="504136" cy="5041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6CD7AD-2078-479F-A031-4A8DD7A78647}">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en-US" sz="1700" kern="1200"/>
            <a:t>Exercise: Give examples of digital evidence. Give examples of digital investigations case.</a:t>
          </a:r>
        </a:p>
      </dsp:txBody>
      <dsp:txXfrm>
        <a:off x="1058686" y="3439103"/>
        <a:ext cx="9456913" cy="9166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D452D-36D3-954E-B132-B4A9776001C6}">
      <dsp:nvSpPr>
        <dsp:cNvPr id="0" name=""/>
        <dsp:cNvSpPr/>
      </dsp:nvSpPr>
      <dsp:spPr>
        <a:xfrm>
          <a:off x="0" y="61181"/>
          <a:ext cx="10506456" cy="83422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This process can be used when investigating both live and dead systems. </a:t>
          </a:r>
        </a:p>
      </dsp:txBody>
      <dsp:txXfrm>
        <a:off x="40724" y="101905"/>
        <a:ext cx="10425008" cy="752780"/>
      </dsp:txXfrm>
    </dsp:sp>
    <dsp:sp modelId="{8FEA071C-32D7-8E47-9EE7-FAF7055A2749}">
      <dsp:nvSpPr>
        <dsp:cNvPr id="0" name=""/>
        <dsp:cNvSpPr/>
      </dsp:nvSpPr>
      <dsp:spPr>
        <a:xfrm>
          <a:off x="0" y="955889"/>
          <a:ext cx="10506456" cy="834228"/>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A </a:t>
          </a:r>
          <a:r>
            <a:rPr lang="en-US" sz="2100" i="1" kern="1200"/>
            <a:t>live analysis </a:t>
          </a:r>
          <a:r>
            <a:rPr lang="en-US" sz="2100" kern="1200"/>
            <a:t>occurs when you use the operating system, or other resources of the system being investigated to find evidence. </a:t>
          </a:r>
        </a:p>
      </dsp:txBody>
      <dsp:txXfrm>
        <a:off x="40724" y="996613"/>
        <a:ext cx="10425008" cy="752780"/>
      </dsp:txXfrm>
    </dsp:sp>
    <dsp:sp modelId="{82CEAA5B-8F67-3D4B-A8D9-C97AF21814D0}">
      <dsp:nvSpPr>
        <dsp:cNvPr id="0" name=""/>
        <dsp:cNvSpPr/>
      </dsp:nvSpPr>
      <dsp:spPr>
        <a:xfrm>
          <a:off x="0" y="1850597"/>
          <a:ext cx="10506456" cy="834228"/>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A </a:t>
          </a:r>
          <a:r>
            <a:rPr lang="en-US" sz="2100" i="1" kern="1200"/>
            <a:t>dead analysis </a:t>
          </a:r>
          <a:r>
            <a:rPr lang="en-US" sz="2100" kern="1200"/>
            <a:t>occurs when you are running trusted applications in a trusted operating system to find evidence. </a:t>
          </a:r>
        </a:p>
      </dsp:txBody>
      <dsp:txXfrm>
        <a:off x="40724" y="1891321"/>
        <a:ext cx="10425008" cy="752780"/>
      </dsp:txXfrm>
    </dsp:sp>
    <dsp:sp modelId="{D4DB5FBE-6865-F443-9FC8-1120FE918049}">
      <dsp:nvSpPr>
        <dsp:cNvPr id="0" name=""/>
        <dsp:cNvSpPr/>
      </dsp:nvSpPr>
      <dsp:spPr>
        <a:xfrm>
          <a:off x="0" y="2745306"/>
          <a:ext cx="10506456" cy="834228"/>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With a live analysis, you risk getting false information because the software could maliciously hide or falsify data. </a:t>
          </a:r>
        </a:p>
      </dsp:txBody>
      <dsp:txXfrm>
        <a:off x="40724" y="2786030"/>
        <a:ext cx="10425008" cy="752780"/>
      </dsp:txXfrm>
    </dsp:sp>
    <dsp:sp modelId="{8EDE4E62-C76B-3140-BE52-D497E4C51A22}">
      <dsp:nvSpPr>
        <dsp:cNvPr id="0" name=""/>
        <dsp:cNvSpPr/>
      </dsp:nvSpPr>
      <dsp:spPr>
        <a:xfrm>
          <a:off x="0" y="3640014"/>
          <a:ext cx="10506456" cy="834228"/>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A dead analysis is more ideal but is not possible in all circumstances.</a:t>
          </a:r>
        </a:p>
      </dsp:txBody>
      <dsp:txXfrm>
        <a:off x="40724" y="3680738"/>
        <a:ext cx="10425008" cy="7527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78376-2ECA-DA4E-A887-AE9038061440}">
      <dsp:nvSpPr>
        <dsp:cNvPr id="0" name=""/>
        <dsp:cNvSpPr/>
      </dsp:nvSpPr>
      <dsp:spPr>
        <a:xfrm>
          <a:off x="0" y="267039"/>
          <a:ext cx="6172199" cy="13985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i="1" kern="1200"/>
            <a:t>System Preservation Phase </a:t>
          </a:r>
          <a:r>
            <a:rPr lang="en-US" sz="2500" kern="1200"/>
            <a:t>tries to preserve the state of the digital crime scene. </a:t>
          </a:r>
        </a:p>
      </dsp:txBody>
      <dsp:txXfrm>
        <a:off x="68270" y="335309"/>
        <a:ext cx="6035659" cy="1261975"/>
      </dsp:txXfrm>
    </dsp:sp>
    <dsp:sp modelId="{A3092CCB-6DDE-CD46-A0D6-5FDD507B269C}">
      <dsp:nvSpPr>
        <dsp:cNvPr id="0" name=""/>
        <dsp:cNvSpPr/>
      </dsp:nvSpPr>
      <dsp:spPr>
        <a:xfrm>
          <a:off x="0" y="1737554"/>
          <a:ext cx="6172199" cy="13985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The actions in this phase are vary depending on the legal, business, or operational requirements of the investigation. </a:t>
          </a:r>
        </a:p>
      </dsp:txBody>
      <dsp:txXfrm>
        <a:off x="68270" y="1805824"/>
        <a:ext cx="6035659" cy="1261975"/>
      </dsp:txXfrm>
    </dsp:sp>
    <dsp:sp modelId="{5A18C909-CA38-2B4C-9A15-39C1A3E2A3D2}">
      <dsp:nvSpPr>
        <dsp:cNvPr id="0" name=""/>
        <dsp:cNvSpPr/>
      </dsp:nvSpPr>
      <dsp:spPr>
        <a:xfrm>
          <a:off x="0" y="3208070"/>
          <a:ext cx="6172199" cy="13985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For example, legal requirements may cause you to unplug the system and make a full copy of all data.</a:t>
          </a:r>
        </a:p>
      </dsp:txBody>
      <dsp:txXfrm>
        <a:off x="68270" y="3276340"/>
        <a:ext cx="6035659" cy="12619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7D74FA-D13C-4803-9BE0-D153D74BB3B4}">
      <dsp:nvSpPr>
        <dsp:cNvPr id="0" name=""/>
        <dsp:cNvSpPr/>
      </dsp:nvSpPr>
      <dsp:spPr>
        <a:xfrm>
          <a:off x="0" y="594"/>
          <a:ext cx="6172199" cy="13921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8A02C2-8617-4E49-91A7-285FD007D2F4}">
      <dsp:nvSpPr>
        <dsp:cNvPr id="0" name=""/>
        <dsp:cNvSpPr/>
      </dsp:nvSpPr>
      <dsp:spPr>
        <a:xfrm>
          <a:off x="421117" y="313822"/>
          <a:ext cx="765668" cy="7656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8793E2-7D03-427D-8BD7-B2D41EED1163}">
      <dsp:nvSpPr>
        <dsp:cNvPr id="0" name=""/>
        <dsp:cNvSpPr/>
      </dsp:nvSpPr>
      <dsp:spPr>
        <a:xfrm>
          <a:off x="1607903" y="594"/>
          <a:ext cx="4564296" cy="1392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333" tIns="147333" rIns="147333" bIns="147333" numCol="1" spcCol="1270" anchor="ctr" anchorCtr="0">
          <a:noAutofit/>
        </a:bodyPr>
        <a:lstStyle/>
        <a:p>
          <a:pPr marL="0" lvl="0" indent="0" algn="l" defTabSz="711200">
            <a:lnSpc>
              <a:spcPct val="100000"/>
            </a:lnSpc>
            <a:spcBef>
              <a:spcPct val="0"/>
            </a:spcBef>
            <a:spcAft>
              <a:spcPct val="35000"/>
            </a:spcAft>
            <a:buNone/>
          </a:pPr>
          <a:r>
            <a:rPr lang="en-US" sz="1600" kern="1200"/>
            <a:t>The purpose of this phase is to reduce the amount of evidence that may be overwritten. </a:t>
          </a:r>
        </a:p>
      </dsp:txBody>
      <dsp:txXfrm>
        <a:off x="1607903" y="594"/>
        <a:ext cx="4564296" cy="1392124"/>
      </dsp:txXfrm>
    </dsp:sp>
    <dsp:sp modelId="{9F544DEC-5158-49ED-97BF-2BC332128366}">
      <dsp:nvSpPr>
        <dsp:cNvPr id="0" name=""/>
        <dsp:cNvSpPr/>
      </dsp:nvSpPr>
      <dsp:spPr>
        <a:xfrm>
          <a:off x="0" y="1740750"/>
          <a:ext cx="6172199" cy="13921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BF9118-8243-442E-9CDC-076B7399C5A3}">
      <dsp:nvSpPr>
        <dsp:cNvPr id="0" name=""/>
        <dsp:cNvSpPr/>
      </dsp:nvSpPr>
      <dsp:spPr>
        <a:xfrm>
          <a:off x="421117" y="2053978"/>
          <a:ext cx="765668" cy="7656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5DB1E7-4A20-4E31-AB78-EA8EF8C825B8}">
      <dsp:nvSpPr>
        <dsp:cNvPr id="0" name=""/>
        <dsp:cNvSpPr/>
      </dsp:nvSpPr>
      <dsp:spPr>
        <a:xfrm>
          <a:off x="1607903" y="1740750"/>
          <a:ext cx="4564296" cy="1392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333" tIns="147333" rIns="147333" bIns="147333" numCol="1" spcCol="1270" anchor="ctr" anchorCtr="0">
          <a:noAutofit/>
        </a:bodyPr>
        <a:lstStyle/>
        <a:p>
          <a:pPr marL="0" lvl="0" indent="0" algn="l" defTabSz="711200">
            <a:lnSpc>
              <a:spcPct val="100000"/>
            </a:lnSpc>
            <a:spcBef>
              <a:spcPct val="0"/>
            </a:spcBef>
            <a:spcAft>
              <a:spcPct val="35000"/>
            </a:spcAft>
            <a:buNone/>
          </a:pPr>
          <a:r>
            <a:rPr lang="en-US" sz="1600" kern="1200"/>
            <a:t>This process continues after data has been acquired from the system because we need to preserve the data for future analysis. </a:t>
          </a:r>
        </a:p>
      </dsp:txBody>
      <dsp:txXfrm>
        <a:off x="1607903" y="1740750"/>
        <a:ext cx="4564296" cy="1392124"/>
      </dsp:txXfrm>
    </dsp:sp>
    <dsp:sp modelId="{F27D3A92-5AB2-48F9-A755-352FA07D8047}">
      <dsp:nvSpPr>
        <dsp:cNvPr id="0" name=""/>
        <dsp:cNvSpPr/>
      </dsp:nvSpPr>
      <dsp:spPr>
        <a:xfrm>
          <a:off x="0" y="3480905"/>
          <a:ext cx="6172199" cy="13921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EFF07F-4B30-41B7-A268-CF900411E617}">
      <dsp:nvSpPr>
        <dsp:cNvPr id="0" name=""/>
        <dsp:cNvSpPr/>
      </dsp:nvSpPr>
      <dsp:spPr>
        <a:xfrm>
          <a:off x="421117" y="3794133"/>
          <a:ext cx="765668" cy="7656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4128D4-F179-44AC-8BE7-966DC16E5C6B}">
      <dsp:nvSpPr>
        <dsp:cNvPr id="0" name=""/>
        <dsp:cNvSpPr/>
      </dsp:nvSpPr>
      <dsp:spPr>
        <a:xfrm>
          <a:off x="1607903" y="3480905"/>
          <a:ext cx="4564296" cy="1392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333" tIns="147333" rIns="147333" bIns="147333" numCol="1" spcCol="1270" anchor="ctr" anchorCtr="0">
          <a:noAutofit/>
        </a:bodyPr>
        <a:lstStyle/>
        <a:p>
          <a:pPr marL="0" lvl="0" indent="0" algn="l" defTabSz="711200">
            <a:lnSpc>
              <a:spcPct val="100000"/>
            </a:lnSpc>
            <a:spcBef>
              <a:spcPct val="0"/>
            </a:spcBef>
            <a:spcAft>
              <a:spcPct val="35000"/>
            </a:spcAft>
            <a:buNone/>
          </a:pPr>
          <a:r>
            <a:rPr lang="en-US" sz="1600" kern="1200"/>
            <a:t>In Chapter 3, "Hard Disk Data Acquisition," we will look at how to make a full copy of a hard disk, and the remainder of the book will cover how to analyze the data and search for evidence.</a:t>
          </a:r>
        </a:p>
      </dsp:txBody>
      <dsp:txXfrm>
        <a:off x="1607903" y="3480905"/>
        <a:ext cx="4564296" cy="13921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388F13-0B7F-EB4B-BF86-8BBF1C30F46B}">
      <dsp:nvSpPr>
        <dsp:cNvPr id="0" name=""/>
        <dsp:cNvSpPr/>
      </dsp:nvSpPr>
      <dsp:spPr>
        <a:xfrm>
          <a:off x="0" y="168002"/>
          <a:ext cx="6172199" cy="13911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Preservation Techniques</a:t>
          </a:r>
          <a:endParaRPr lang="en-US" sz="1600" kern="1200"/>
        </a:p>
      </dsp:txBody>
      <dsp:txXfrm>
        <a:off x="67909" y="235911"/>
        <a:ext cx="6036381" cy="1255312"/>
      </dsp:txXfrm>
    </dsp:sp>
    <dsp:sp modelId="{1D57F1A3-1462-5543-B899-35D2D962D8E8}">
      <dsp:nvSpPr>
        <dsp:cNvPr id="0" name=""/>
        <dsp:cNvSpPr/>
      </dsp:nvSpPr>
      <dsp:spPr>
        <a:xfrm>
          <a:off x="0" y="1559132"/>
          <a:ext cx="6172199" cy="1755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96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a:t>For a </a:t>
          </a:r>
          <a:r>
            <a:rPr lang="en-US" sz="1200" b="1" kern="1200"/>
            <a:t>dead analysis</a:t>
          </a:r>
          <a:r>
            <a:rPr lang="en-US" sz="1200" kern="1200"/>
            <a:t> </a:t>
          </a:r>
        </a:p>
        <a:p>
          <a:pPr marL="228600" lvl="2" indent="-114300" algn="l" defTabSz="533400">
            <a:lnSpc>
              <a:spcPct val="90000"/>
            </a:lnSpc>
            <a:spcBef>
              <a:spcPct val="0"/>
            </a:spcBef>
            <a:spcAft>
              <a:spcPct val="20000"/>
            </a:spcAft>
            <a:buChar char="•"/>
          </a:pPr>
          <a:r>
            <a:rPr lang="en-US" sz="1200" kern="1200"/>
            <a:t>terminate all processes by turning the system off and make duplicate copies of all data.</a:t>
          </a:r>
        </a:p>
        <a:p>
          <a:pPr marL="114300" lvl="1" indent="-114300" algn="l" defTabSz="533400">
            <a:lnSpc>
              <a:spcPct val="90000"/>
            </a:lnSpc>
            <a:spcBef>
              <a:spcPct val="0"/>
            </a:spcBef>
            <a:spcAft>
              <a:spcPct val="20000"/>
            </a:spcAft>
            <a:buChar char="•"/>
          </a:pPr>
          <a:r>
            <a:rPr lang="en-US" sz="1200" kern="1200"/>
            <a:t>For a</a:t>
          </a:r>
          <a:r>
            <a:rPr lang="en-US" sz="1200" b="1" kern="1200"/>
            <a:t> live analysis</a:t>
          </a:r>
          <a:endParaRPr lang="en-US" sz="1200" kern="1200"/>
        </a:p>
        <a:p>
          <a:pPr marL="228600" lvl="2" indent="-114300" algn="l" defTabSz="533400">
            <a:lnSpc>
              <a:spcPct val="90000"/>
            </a:lnSpc>
            <a:spcBef>
              <a:spcPct val="0"/>
            </a:spcBef>
            <a:spcAft>
              <a:spcPct val="20000"/>
            </a:spcAft>
            <a:buChar char="•"/>
          </a:pPr>
          <a:r>
            <a:rPr lang="en-US" sz="1200" kern="1200"/>
            <a:t>suspect processes can be killed or suspended. </a:t>
          </a:r>
        </a:p>
        <a:p>
          <a:pPr marL="228600" lvl="2" indent="-114300" algn="l" defTabSz="533400">
            <a:lnSpc>
              <a:spcPct val="90000"/>
            </a:lnSpc>
            <a:spcBef>
              <a:spcPct val="0"/>
            </a:spcBef>
            <a:spcAft>
              <a:spcPct val="20000"/>
            </a:spcAft>
            <a:buChar char="•"/>
          </a:pPr>
          <a:r>
            <a:rPr lang="en-US" sz="1200" kern="1200"/>
            <a:t>network connection can be unplugged (plug the system into an empty hub or switch to prevent log messages about a dead link), or network filters can be applied so that the perpetrator cannot connect from a remote system and delete data. </a:t>
          </a:r>
        </a:p>
        <a:p>
          <a:pPr marL="114300" lvl="1" indent="-114300" algn="l" defTabSz="533400">
            <a:lnSpc>
              <a:spcPct val="90000"/>
            </a:lnSpc>
            <a:spcBef>
              <a:spcPct val="0"/>
            </a:spcBef>
            <a:spcAft>
              <a:spcPct val="20000"/>
            </a:spcAft>
            <a:buChar char="•"/>
          </a:pPr>
          <a:r>
            <a:rPr lang="en-US" sz="1200" kern="1200"/>
            <a:t>When important data are saved during a dead or live analysis, a cryptographic hash should be calculated to later show that the data have not changed. </a:t>
          </a:r>
        </a:p>
      </dsp:txBody>
      <dsp:txXfrm>
        <a:off x="0" y="1559132"/>
        <a:ext cx="6172199" cy="1755360"/>
      </dsp:txXfrm>
    </dsp:sp>
    <dsp:sp modelId="{DD98EFE7-C15C-9145-92BA-05F402A5C3D4}">
      <dsp:nvSpPr>
        <dsp:cNvPr id="0" name=""/>
        <dsp:cNvSpPr/>
      </dsp:nvSpPr>
      <dsp:spPr>
        <a:xfrm>
          <a:off x="0" y="3314492"/>
          <a:ext cx="6172199" cy="13911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A cryptographic hash, such as MD5, SHA-1, and SHA-256, is a mathematical formula that generates a very big number based on input data. If any bit of the input data changes, the output number changes dramatically. Therefore, if the hash value of your important data changes, then you know that the data has been modified.</a:t>
          </a:r>
        </a:p>
      </dsp:txBody>
      <dsp:txXfrm>
        <a:off x="67909" y="3382401"/>
        <a:ext cx="6036381" cy="12553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CC76E-25ED-4ABE-B887-B480815C797B}">
      <dsp:nvSpPr>
        <dsp:cNvPr id="0" name=""/>
        <dsp:cNvSpPr/>
      </dsp:nvSpPr>
      <dsp:spPr>
        <a:xfrm>
          <a:off x="0" y="6183"/>
          <a:ext cx="6172199" cy="8102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94F21A-A179-4BAA-B873-B22B6E11CF84}">
      <dsp:nvSpPr>
        <dsp:cNvPr id="0" name=""/>
        <dsp:cNvSpPr/>
      </dsp:nvSpPr>
      <dsp:spPr>
        <a:xfrm>
          <a:off x="245088" y="188480"/>
          <a:ext cx="445615" cy="4456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2B5403-1EBA-4DE6-B365-D1A050D9E70E}">
      <dsp:nvSpPr>
        <dsp:cNvPr id="0" name=""/>
        <dsp:cNvSpPr/>
      </dsp:nvSpPr>
      <dsp:spPr>
        <a:xfrm>
          <a:off x="935792" y="6183"/>
          <a:ext cx="5235493" cy="810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47" tIns="85747" rIns="85747" bIns="85747" numCol="1" spcCol="1270" anchor="ctr" anchorCtr="0">
          <a:noAutofit/>
        </a:bodyPr>
        <a:lstStyle/>
        <a:p>
          <a:pPr marL="0" lvl="0" indent="0" algn="l" defTabSz="622300">
            <a:lnSpc>
              <a:spcPct val="100000"/>
            </a:lnSpc>
            <a:spcBef>
              <a:spcPct val="0"/>
            </a:spcBef>
            <a:spcAft>
              <a:spcPct val="35000"/>
            </a:spcAft>
            <a:buNone/>
          </a:pPr>
          <a:r>
            <a:rPr lang="en-US" sz="1400" kern="1200"/>
            <a:t>Looking for data that support or refute hypotheses about the incident. </a:t>
          </a:r>
        </a:p>
      </dsp:txBody>
      <dsp:txXfrm>
        <a:off x="935792" y="6183"/>
        <a:ext cx="5235493" cy="810209"/>
      </dsp:txXfrm>
    </dsp:sp>
    <dsp:sp modelId="{1E32893E-A568-406D-AA74-C877DD3FF945}">
      <dsp:nvSpPr>
        <dsp:cNvPr id="0" name=""/>
        <dsp:cNvSpPr/>
      </dsp:nvSpPr>
      <dsp:spPr>
        <a:xfrm>
          <a:off x="0" y="1018945"/>
          <a:ext cx="6172199" cy="8102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D6006F-ABC4-4E2A-A65D-6490C2D3A3C8}">
      <dsp:nvSpPr>
        <dsp:cNvPr id="0" name=""/>
        <dsp:cNvSpPr/>
      </dsp:nvSpPr>
      <dsp:spPr>
        <a:xfrm>
          <a:off x="245088" y="1201242"/>
          <a:ext cx="445615" cy="4456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13D329-6735-419E-8D8D-CDD309AD0084}">
      <dsp:nvSpPr>
        <dsp:cNvPr id="0" name=""/>
        <dsp:cNvSpPr/>
      </dsp:nvSpPr>
      <dsp:spPr>
        <a:xfrm>
          <a:off x="935792" y="1018945"/>
          <a:ext cx="5235493" cy="810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47" tIns="85747" rIns="85747" bIns="85747" numCol="1" spcCol="1270" anchor="ctr" anchorCtr="0">
          <a:noAutofit/>
        </a:bodyPr>
        <a:lstStyle/>
        <a:p>
          <a:pPr marL="0" lvl="0" indent="0" algn="l" defTabSz="622300">
            <a:lnSpc>
              <a:spcPct val="100000"/>
            </a:lnSpc>
            <a:spcBef>
              <a:spcPct val="0"/>
            </a:spcBef>
            <a:spcAft>
              <a:spcPct val="35000"/>
            </a:spcAft>
            <a:buNone/>
          </a:pPr>
          <a:r>
            <a:rPr lang="en-US" sz="1400" kern="1200"/>
            <a:t>This process typically starts with a survey of common locations based on the type of incident, if one is known. </a:t>
          </a:r>
        </a:p>
      </dsp:txBody>
      <dsp:txXfrm>
        <a:off x="935792" y="1018945"/>
        <a:ext cx="5235493" cy="810209"/>
      </dsp:txXfrm>
    </dsp:sp>
    <dsp:sp modelId="{1662096D-DEAD-42B1-9D68-3B4C2F5BE6ED}">
      <dsp:nvSpPr>
        <dsp:cNvPr id="0" name=""/>
        <dsp:cNvSpPr/>
      </dsp:nvSpPr>
      <dsp:spPr>
        <a:xfrm>
          <a:off x="0" y="2031707"/>
          <a:ext cx="6172199" cy="8102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55459-72BB-46BA-B0CE-29162560B73D}">
      <dsp:nvSpPr>
        <dsp:cNvPr id="0" name=""/>
        <dsp:cNvSpPr/>
      </dsp:nvSpPr>
      <dsp:spPr>
        <a:xfrm>
          <a:off x="245088" y="2214004"/>
          <a:ext cx="445615" cy="4456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E91B67-DE44-4BC7-B248-DE2BCB0A6AD2}">
      <dsp:nvSpPr>
        <dsp:cNvPr id="0" name=""/>
        <dsp:cNvSpPr/>
      </dsp:nvSpPr>
      <dsp:spPr>
        <a:xfrm>
          <a:off x="935792" y="2031707"/>
          <a:ext cx="2777490" cy="810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47" tIns="85747" rIns="85747" bIns="85747" numCol="1" spcCol="1270" anchor="ctr" anchorCtr="0">
          <a:noAutofit/>
        </a:bodyPr>
        <a:lstStyle/>
        <a:p>
          <a:pPr marL="0" lvl="0" indent="0" algn="l" defTabSz="622300">
            <a:lnSpc>
              <a:spcPct val="100000"/>
            </a:lnSpc>
            <a:spcBef>
              <a:spcPct val="0"/>
            </a:spcBef>
            <a:spcAft>
              <a:spcPct val="35000"/>
            </a:spcAft>
            <a:buNone/>
          </a:pPr>
          <a:r>
            <a:rPr lang="en-US" sz="1400" kern="1200"/>
            <a:t>For example </a:t>
          </a:r>
        </a:p>
      </dsp:txBody>
      <dsp:txXfrm>
        <a:off x="935792" y="2031707"/>
        <a:ext cx="2777490" cy="810209"/>
      </dsp:txXfrm>
    </dsp:sp>
    <dsp:sp modelId="{D74608EC-CD0B-44A6-A7B3-DFEB5B75C763}">
      <dsp:nvSpPr>
        <dsp:cNvPr id="0" name=""/>
        <dsp:cNvSpPr/>
      </dsp:nvSpPr>
      <dsp:spPr>
        <a:xfrm>
          <a:off x="3713282" y="2031707"/>
          <a:ext cx="2458003" cy="810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47" tIns="85747" rIns="85747" bIns="85747" numCol="1" spcCol="1270" anchor="ctr" anchorCtr="0">
          <a:noAutofit/>
        </a:bodyPr>
        <a:lstStyle/>
        <a:p>
          <a:pPr marL="0" lvl="0" indent="0" algn="l" defTabSz="488950">
            <a:lnSpc>
              <a:spcPct val="100000"/>
            </a:lnSpc>
            <a:spcBef>
              <a:spcPct val="0"/>
            </a:spcBef>
            <a:spcAft>
              <a:spcPct val="35000"/>
            </a:spcAft>
            <a:buNone/>
          </a:pPr>
          <a:r>
            <a:rPr lang="en-US" sz="1100" kern="1200"/>
            <a:t>investigating Web-browsing habits, will look at the Web browser cache, history file, and bookmarks. </a:t>
          </a:r>
        </a:p>
        <a:p>
          <a:pPr marL="0" lvl="0" indent="0" algn="l" defTabSz="488950">
            <a:lnSpc>
              <a:spcPct val="100000"/>
            </a:lnSpc>
            <a:spcBef>
              <a:spcPct val="0"/>
            </a:spcBef>
            <a:spcAft>
              <a:spcPct val="35000"/>
            </a:spcAft>
            <a:buNone/>
          </a:pPr>
          <a:r>
            <a:rPr lang="en-US" sz="1100" kern="1200"/>
            <a:t>Investigating a Linux intrusion, look for signs of a rootkit or new user accounts. </a:t>
          </a:r>
        </a:p>
      </dsp:txBody>
      <dsp:txXfrm>
        <a:off x="3713282" y="2031707"/>
        <a:ext cx="2458003" cy="810209"/>
      </dsp:txXfrm>
    </dsp:sp>
    <dsp:sp modelId="{6690BC48-D2D6-45D3-B994-7CA8AF2074BC}">
      <dsp:nvSpPr>
        <dsp:cNvPr id="0" name=""/>
        <dsp:cNvSpPr/>
      </dsp:nvSpPr>
      <dsp:spPr>
        <a:xfrm>
          <a:off x="0" y="3044469"/>
          <a:ext cx="6172199" cy="8102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498FD2-B10D-4F2E-8873-1CDB6FFBF653}">
      <dsp:nvSpPr>
        <dsp:cNvPr id="0" name=""/>
        <dsp:cNvSpPr/>
      </dsp:nvSpPr>
      <dsp:spPr>
        <a:xfrm>
          <a:off x="245088" y="3226766"/>
          <a:ext cx="445615" cy="4456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3F0C94-A1A4-4B14-8991-71D8D4AF493C}">
      <dsp:nvSpPr>
        <dsp:cNvPr id="0" name=""/>
        <dsp:cNvSpPr/>
      </dsp:nvSpPr>
      <dsp:spPr>
        <a:xfrm>
          <a:off x="935792" y="3044469"/>
          <a:ext cx="5235493" cy="810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47" tIns="85747" rIns="85747" bIns="85747" numCol="1" spcCol="1270" anchor="ctr" anchorCtr="0">
          <a:noAutofit/>
        </a:bodyPr>
        <a:lstStyle/>
        <a:p>
          <a:pPr marL="0" lvl="0" indent="0" algn="l" defTabSz="622300">
            <a:lnSpc>
              <a:spcPct val="100000"/>
            </a:lnSpc>
            <a:spcBef>
              <a:spcPct val="0"/>
            </a:spcBef>
            <a:spcAft>
              <a:spcPct val="35000"/>
            </a:spcAft>
            <a:buNone/>
          </a:pPr>
          <a:r>
            <a:rPr lang="en-US" sz="1400" kern="1200"/>
            <a:t>As the investigation proceeds and develop hypotheses, search for evidence that will refute or support those hypotheses. </a:t>
          </a:r>
        </a:p>
      </dsp:txBody>
      <dsp:txXfrm>
        <a:off x="935792" y="3044469"/>
        <a:ext cx="5235493" cy="810209"/>
      </dsp:txXfrm>
    </dsp:sp>
    <dsp:sp modelId="{E367C5A2-80F3-452B-8B3B-BEF3038A0215}">
      <dsp:nvSpPr>
        <dsp:cNvPr id="0" name=""/>
        <dsp:cNvSpPr/>
      </dsp:nvSpPr>
      <dsp:spPr>
        <a:xfrm>
          <a:off x="0" y="4057231"/>
          <a:ext cx="6172199" cy="8102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40E3EF-71C9-4A9E-A59B-BB4B69971661}">
      <dsp:nvSpPr>
        <dsp:cNvPr id="0" name=""/>
        <dsp:cNvSpPr/>
      </dsp:nvSpPr>
      <dsp:spPr>
        <a:xfrm>
          <a:off x="245088" y="4239529"/>
          <a:ext cx="445615" cy="44561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ADEFBC-072C-43C1-82D9-279B827A14B3}">
      <dsp:nvSpPr>
        <dsp:cNvPr id="0" name=""/>
        <dsp:cNvSpPr/>
      </dsp:nvSpPr>
      <dsp:spPr>
        <a:xfrm>
          <a:off x="935792" y="4057231"/>
          <a:ext cx="5235493" cy="810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47" tIns="85747" rIns="85747" bIns="85747" numCol="1" spcCol="1270" anchor="ctr" anchorCtr="0">
          <a:noAutofit/>
        </a:bodyPr>
        <a:lstStyle/>
        <a:p>
          <a:pPr marL="0" lvl="0" indent="0" algn="l" defTabSz="622300">
            <a:lnSpc>
              <a:spcPct val="100000"/>
            </a:lnSpc>
            <a:spcBef>
              <a:spcPct val="0"/>
            </a:spcBef>
            <a:spcAft>
              <a:spcPct val="35000"/>
            </a:spcAft>
            <a:buNone/>
          </a:pPr>
          <a:r>
            <a:rPr lang="en-US" sz="1400" kern="1200"/>
            <a:t>It is important to look for evidence that refutes your hypothesis instead of only looking for evidence that supports your hypothesis.</a:t>
          </a:r>
        </a:p>
      </dsp:txBody>
      <dsp:txXfrm>
        <a:off x="935792" y="4057231"/>
        <a:ext cx="5235493" cy="81020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52592-1E7B-4BF7-B6E0-156A0651F10C}">
      <dsp:nvSpPr>
        <dsp:cNvPr id="0" name=""/>
        <dsp:cNvSpPr/>
      </dsp:nvSpPr>
      <dsp:spPr>
        <a:xfrm>
          <a:off x="0" y="594"/>
          <a:ext cx="6172199" cy="13921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5B9EFF-9644-4FC6-9F36-A6D800F5618A}">
      <dsp:nvSpPr>
        <dsp:cNvPr id="0" name=""/>
        <dsp:cNvSpPr/>
      </dsp:nvSpPr>
      <dsp:spPr>
        <a:xfrm>
          <a:off x="421117" y="313822"/>
          <a:ext cx="765668" cy="7656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06ED26-D11B-4841-9692-4EA926111D64}">
      <dsp:nvSpPr>
        <dsp:cNvPr id="0" name=""/>
        <dsp:cNvSpPr/>
      </dsp:nvSpPr>
      <dsp:spPr>
        <a:xfrm>
          <a:off x="1607903" y="594"/>
          <a:ext cx="4564296" cy="1392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333" tIns="147333" rIns="147333" bIns="147333" numCol="1" spcCol="1270" anchor="ctr" anchorCtr="0">
          <a:noAutofit/>
        </a:bodyPr>
        <a:lstStyle/>
        <a:p>
          <a:pPr marL="0" lvl="0" indent="0" algn="l" defTabSz="622300">
            <a:lnSpc>
              <a:spcPct val="100000"/>
            </a:lnSpc>
            <a:spcBef>
              <a:spcPct val="0"/>
            </a:spcBef>
            <a:spcAft>
              <a:spcPct val="35000"/>
            </a:spcAft>
            <a:buNone/>
          </a:pPr>
          <a:r>
            <a:rPr lang="en-US" sz="1400" kern="1200"/>
            <a:t>Trying to answer questions about digital events in the system. </a:t>
          </a:r>
        </a:p>
      </dsp:txBody>
      <dsp:txXfrm>
        <a:off x="1607903" y="594"/>
        <a:ext cx="4564296" cy="1392124"/>
      </dsp:txXfrm>
    </dsp:sp>
    <dsp:sp modelId="{1BCDA7E6-4C5A-4518-A378-D862861E95E8}">
      <dsp:nvSpPr>
        <dsp:cNvPr id="0" name=""/>
        <dsp:cNvSpPr/>
      </dsp:nvSpPr>
      <dsp:spPr>
        <a:xfrm>
          <a:off x="0" y="1740750"/>
          <a:ext cx="6172199" cy="13921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6BC197-5C66-4FF4-8BF6-BA38CF55443A}">
      <dsp:nvSpPr>
        <dsp:cNvPr id="0" name=""/>
        <dsp:cNvSpPr/>
      </dsp:nvSpPr>
      <dsp:spPr>
        <a:xfrm>
          <a:off x="421117" y="2053978"/>
          <a:ext cx="765668" cy="7656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DB33AD-AE6A-4289-94DD-9736BB50602D}">
      <dsp:nvSpPr>
        <dsp:cNvPr id="0" name=""/>
        <dsp:cNvSpPr/>
      </dsp:nvSpPr>
      <dsp:spPr>
        <a:xfrm>
          <a:off x="1607903" y="1740750"/>
          <a:ext cx="4564296" cy="1392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333" tIns="147333" rIns="147333" bIns="147333" numCol="1" spcCol="1270" anchor="ctr" anchorCtr="0">
          <a:noAutofit/>
        </a:bodyPr>
        <a:lstStyle/>
        <a:p>
          <a:pPr marL="0" lvl="0" indent="0" algn="l" defTabSz="622300">
            <a:lnSpc>
              <a:spcPct val="100000"/>
            </a:lnSpc>
            <a:spcBef>
              <a:spcPct val="0"/>
            </a:spcBef>
            <a:spcAft>
              <a:spcPct val="35000"/>
            </a:spcAft>
            <a:buNone/>
          </a:pPr>
          <a:r>
            <a:rPr lang="en-US" sz="1400" kern="1200"/>
            <a:t>During the Evidence Searching Phase, we might have found several files that violate a corporate policy or law, but that does not answer questions about events.</a:t>
          </a:r>
        </a:p>
      </dsp:txBody>
      <dsp:txXfrm>
        <a:off x="1607903" y="1740750"/>
        <a:ext cx="4564296" cy="1392124"/>
      </dsp:txXfrm>
    </dsp:sp>
    <dsp:sp modelId="{E937D2AD-783D-4BA7-9CAA-553B56E964ED}">
      <dsp:nvSpPr>
        <dsp:cNvPr id="0" name=""/>
        <dsp:cNvSpPr/>
      </dsp:nvSpPr>
      <dsp:spPr>
        <a:xfrm>
          <a:off x="0" y="3480905"/>
          <a:ext cx="6172199" cy="13921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82A93F-C4AA-4C29-9D90-DB2F42E9D48B}">
      <dsp:nvSpPr>
        <dsp:cNvPr id="0" name=""/>
        <dsp:cNvSpPr/>
      </dsp:nvSpPr>
      <dsp:spPr>
        <a:xfrm>
          <a:off x="421117" y="3794133"/>
          <a:ext cx="765668" cy="7656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87E227-6C7A-4F76-B303-5474EFD77158}">
      <dsp:nvSpPr>
        <dsp:cNvPr id="0" name=""/>
        <dsp:cNvSpPr/>
      </dsp:nvSpPr>
      <dsp:spPr>
        <a:xfrm>
          <a:off x="1607903" y="3480905"/>
          <a:ext cx="4564296" cy="1392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333" tIns="147333" rIns="147333" bIns="147333" numCol="1" spcCol="1270" anchor="ctr" anchorCtr="0">
          <a:noAutofit/>
        </a:bodyPr>
        <a:lstStyle/>
        <a:p>
          <a:pPr marL="0" lvl="0" indent="0" algn="l" defTabSz="622300">
            <a:lnSpc>
              <a:spcPct val="100000"/>
            </a:lnSpc>
            <a:spcBef>
              <a:spcPct val="0"/>
            </a:spcBef>
            <a:spcAft>
              <a:spcPct val="35000"/>
            </a:spcAft>
            <a:buNone/>
          </a:pPr>
          <a:r>
            <a:rPr lang="en-US" sz="1400" kern="1200"/>
            <a:t>Example: One of the files may have been the effect of an event that downloaded, but we should also try to determine which application downloaded it. Is there evidence that a Web browser downloaded them, or could it be from malware?</a:t>
          </a:r>
        </a:p>
      </dsp:txBody>
      <dsp:txXfrm>
        <a:off x="1607903" y="3480905"/>
        <a:ext cx="4564296" cy="13921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E713D-8081-42D5-93E1-90C560A62DFE}">
      <dsp:nvSpPr>
        <dsp:cNvPr id="0" name=""/>
        <dsp:cNvSpPr/>
      </dsp:nvSpPr>
      <dsp:spPr>
        <a:xfrm>
          <a:off x="0" y="791964"/>
          <a:ext cx="6172199" cy="14620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7E687D-0F1F-426A-A11F-B324AE0D7827}">
      <dsp:nvSpPr>
        <dsp:cNvPr id="0" name=""/>
        <dsp:cNvSpPr/>
      </dsp:nvSpPr>
      <dsp:spPr>
        <a:xfrm>
          <a:off x="442281" y="1120933"/>
          <a:ext cx="804148" cy="8041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AD557E-8A71-4535-8224-039C12EA7C2C}">
      <dsp:nvSpPr>
        <dsp:cNvPr id="0" name=""/>
        <dsp:cNvSpPr/>
      </dsp:nvSpPr>
      <dsp:spPr>
        <a:xfrm>
          <a:off x="1688711" y="791964"/>
          <a:ext cx="4483488" cy="1462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738" tIns="154738" rIns="154738" bIns="154738" numCol="1" spcCol="1270" anchor="ctr" anchorCtr="0">
          <a:noAutofit/>
        </a:bodyPr>
        <a:lstStyle/>
        <a:p>
          <a:pPr marL="0" lvl="0" indent="0" algn="l" defTabSz="755650">
            <a:lnSpc>
              <a:spcPct val="100000"/>
            </a:lnSpc>
            <a:spcBef>
              <a:spcPct val="0"/>
            </a:spcBef>
            <a:spcAft>
              <a:spcPct val="35000"/>
            </a:spcAft>
            <a:buNone/>
          </a:pPr>
          <a:r>
            <a:rPr lang="en-US" sz="1700" kern="1200"/>
            <a:t>Event reconstruction requires knowledge about the applications and the OS that are installed on the system so that you can create hypotheses based on their capabilities. </a:t>
          </a:r>
        </a:p>
      </dsp:txBody>
      <dsp:txXfrm>
        <a:off x="1688711" y="791964"/>
        <a:ext cx="4483488" cy="1462087"/>
      </dsp:txXfrm>
    </dsp:sp>
    <dsp:sp modelId="{34AA39C2-9EF4-4941-ACD6-0FDDD8B638A7}">
      <dsp:nvSpPr>
        <dsp:cNvPr id="0" name=""/>
        <dsp:cNvSpPr/>
      </dsp:nvSpPr>
      <dsp:spPr>
        <a:xfrm>
          <a:off x="0" y="2619573"/>
          <a:ext cx="6172199" cy="14620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E303D1-D933-4A03-A570-376823C7DBFA}">
      <dsp:nvSpPr>
        <dsp:cNvPr id="0" name=""/>
        <dsp:cNvSpPr/>
      </dsp:nvSpPr>
      <dsp:spPr>
        <a:xfrm>
          <a:off x="442281" y="2948543"/>
          <a:ext cx="804148" cy="8041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124DB5-3189-47F0-B25A-EC56766A2220}">
      <dsp:nvSpPr>
        <dsp:cNvPr id="0" name=""/>
        <dsp:cNvSpPr/>
      </dsp:nvSpPr>
      <dsp:spPr>
        <a:xfrm>
          <a:off x="1688711" y="2619573"/>
          <a:ext cx="4483488" cy="1462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738" tIns="154738" rIns="154738" bIns="154738" numCol="1" spcCol="1270" anchor="ctr" anchorCtr="0">
          <a:noAutofit/>
        </a:bodyPr>
        <a:lstStyle/>
        <a:p>
          <a:pPr marL="0" lvl="0" indent="0" algn="l" defTabSz="755650">
            <a:lnSpc>
              <a:spcPct val="100000"/>
            </a:lnSpc>
            <a:spcBef>
              <a:spcPct val="0"/>
            </a:spcBef>
            <a:spcAft>
              <a:spcPct val="35000"/>
            </a:spcAft>
            <a:buNone/>
          </a:pPr>
          <a:r>
            <a:rPr lang="en-US" sz="1700" kern="1200" dirty="0"/>
            <a:t>For example, different events can occur in Windows, and different versions of the </a:t>
          </a:r>
          <a:r>
            <a:rPr lang="en-US" sz="1700" kern="1200" dirty="0" err="1"/>
            <a:t>Crome</a:t>
          </a:r>
          <a:r>
            <a:rPr lang="en-US" sz="1700" kern="1200" dirty="0"/>
            <a:t> Web browser can cause different events. </a:t>
          </a:r>
        </a:p>
      </dsp:txBody>
      <dsp:txXfrm>
        <a:off x="1688711" y="2619573"/>
        <a:ext cx="4483488" cy="146208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F4AA-21FC-4E32-8CF1-55F21A2E66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248E49-C561-4375-8970-D65085D829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BFABBA-13A2-4922-82D8-79D8A76E7A80}"/>
              </a:ext>
            </a:extLst>
          </p:cNvPr>
          <p:cNvSpPr>
            <a:spLocks noGrp="1"/>
          </p:cNvSpPr>
          <p:nvPr>
            <p:ph type="dt" sz="half" idx="10"/>
          </p:nvPr>
        </p:nvSpPr>
        <p:spPr/>
        <p:txBody>
          <a:bodyPr/>
          <a:lstStyle/>
          <a:p>
            <a:fld id="{9B66FC04-1F29-4679-B726-A329A58AE3E7}" type="datetimeFigureOut">
              <a:rPr lang="en-US" smtClean="0"/>
              <a:t>10/6/2025</a:t>
            </a:fld>
            <a:endParaRPr lang="en-US"/>
          </a:p>
        </p:txBody>
      </p:sp>
      <p:sp>
        <p:nvSpPr>
          <p:cNvPr id="5" name="Footer Placeholder 4">
            <a:extLst>
              <a:ext uri="{FF2B5EF4-FFF2-40B4-BE49-F238E27FC236}">
                <a16:creationId xmlns:a16="http://schemas.microsoft.com/office/drawing/2014/main" id="{64101FC5-C122-4AD2-919B-277C2AE0BF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CE2490-DBD5-4108-AC8F-837A9550D97D}"/>
              </a:ext>
            </a:extLst>
          </p:cNvPr>
          <p:cNvSpPr>
            <a:spLocks noGrp="1"/>
          </p:cNvSpPr>
          <p:nvPr>
            <p:ph type="sldNum" sz="quarter" idx="12"/>
          </p:nvPr>
        </p:nvSpPr>
        <p:spPr/>
        <p:txBody>
          <a:bodyPr/>
          <a:lstStyle/>
          <a:p>
            <a:fld id="{FE188F20-5675-4302-B756-18639FB72374}" type="slidenum">
              <a:rPr lang="en-US" smtClean="0"/>
              <a:t>‹#›</a:t>
            </a:fld>
            <a:endParaRPr lang="en-US"/>
          </a:p>
        </p:txBody>
      </p:sp>
    </p:spTree>
    <p:extLst>
      <p:ext uri="{BB962C8B-B14F-4D97-AF65-F5344CB8AC3E}">
        <p14:creationId xmlns:p14="http://schemas.microsoft.com/office/powerpoint/2010/main" val="277893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28335-4B9F-4754-8FAE-50193B42AA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ECF167-CCA2-4FBF-85DD-90D07D819F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86BB0D-4B0E-4394-9E5E-087BB0AF7950}"/>
              </a:ext>
            </a:extLst>
          </p:cNvPr>
          <p:cNvSpPr>
            <a:spLocks noGrp="1"/>
          </p:cNvSpPr>
          <p:nvPr>
            <p:ph type="dt" sz="half" idx="10"/>
          </p:nvPr>
        </p:nvSpPr>
        <p:spPr/>
        <p:txBody>
          <a:bodyPr/>
          <a:lstStyle/>
          <a:p>
            <a:fld id="{9B66FC04-1F29-4679-B726-A329A58AE3E7}" type="datetimeFigureOut">
              <a:rPr lang="en-US" smtClean="0"/>
              <a:t>10/6/2025</a:t>
            </a:fld>
            <a:endParaRPr lang="en-US"/>
          </a:p>
        </p:txBody>
      </p:sp>
      <p:sp>
        <p:nvSpPr>
          <p:cNvPr id="5" name="Footer Placeholder 4">
            <a:extLst>
              <a:ext uri="{FF2B5EF4-FFF2-40B4-BE49-F238E27FC236}">
                <a16:creationId xmlns:a16="http://schemas.microsoft.com/office/drawing/2014/main" id="{7F97B379-6677-4A71-92C2-D27D10BC57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0FC99B-F6FC-4963-A51C-1DC587DBC1D4}"/>
              </a:ext>
            </a:extLst>
          </p:cNvPr>
          <p:cNvSpPr>
            <a:spLocks noGrp="1"/>
          </p:cNvSpPr>
          <p:nvPr>
            <p:ph type="sldNum" sz="quarter" idx="12"/>
          </p:nvPr>
        </p:nvSpPr>
        <p:spPr/>
        <p:txBody>
          <a:bodyPr/>
          <a:lstStyle/>
          <a:p>
            <a:fld id="{FE188F20-5675-4302-B756-18639FB72374}" type="slidenum">
              <a:rPr lang="en-US" smtClean="0"/>
              <a:t>‹#›</a:t>
            </a:fld>
            <a:endParaRPr lang="en-US"/>
          </a:p>
        </p:txBody>
      </p:sp>
    </p:spTree>
    <p:extLst>
      <p:ext uri="{BB962C8B-B14F-4D97-AF65-F5344CB8AC3E}">
        <p14:creationId xmlns:p14="http://schemas.microsoft.com/office/powerpoint/2010/main" val="4114927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694E41-C41B-4B1B-8F5C-9EF52C23B0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D8090B-914D-40DB-A5FF-AFE53979D5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08CD75-3DF2-47D0-83DB-F50E72ADF426}"/>
              </a:ext>
            </a:extLst>
          </p:cNvPr>
          <p:cNvSpPr>
            <a:spLocks noGrp="1"/>
          </p:cNvSpPr>
          <p:nvPr>
            <p:ph type="dt" sz="half" idx="10"/>
          </p:nvPr>
        </p:nvSpPr>
        <p:spPr/>
        <p:txBody>
          <a:bodyPr/>
          <a:lstStyle/>
          <a:p>
            <a:fld id="{9B66FC04-1F29-4679-B726-A329A58AE3E7}" type="datetimeFigureOut">
              <a:rPr lang="en-US" smtClean="0"/>
              <a:t>10/6/2025</a:t>
            </a:fld>
            <a:endParaRPr lang="en-US"/>
          </a:p>
        </p:txBody>
      </p:sp>
      <p:sp>
        <p:nvSpPr>
          <p:cNvPr id="5" name="Footer Placeholder 4">
            <a:extLst>
              <a:ext uri="{FF2B5EF4-FFF2-40B4-BE49-F238E27FC236}">
                <a16:creationId xmlns:a16="http://schemas.microsoft.com/office/drawing/2014/main" id="{CDCDF02E-1CDD-41F4-9088-C70D613573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A80A33-0E31-4D52-BB2E-2DB163354FF8}"/>
              </a:ext>
            </a:extLst>
          </p:cNvPr>
          <p:cNvSpPr>
            <a:spLocks noGrp="1"/>
          </p:cNvSpPr>
          <p:nvPr>
            <p:ph type="sldNum" sz="quarter" idx="12"/>
          </p:nvPr>
        </p:nvSpPr>
        <p:spPr/>
        <p:txBody>
          <a:bodyPr/>
          <a:lstStyle/>
          <a:p>
            <a:fld id="{FE188F20-5675-4302-B756-18639FB72374}" type="slidenum">
              <a:rPr lang="en-US" smtClean="0"/>
              <a:t>‹#›</a:t>
            </a:fld>
            <a:endParaRPr lang="en-US"/>
          </a:p>
        </p:txBody>
      </p:sp>
    </p:spTree>
    <p:extLst>
      <p:ext uri="{BB962C8B-B14F-4D97-AF65-F5344CB8AC3E}">
        <p14:creationId xmlns:p14="http://schemas.microsoft.com/office/powerpoint/2010/main" val="3926728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1D4DF-9160-472D-A9F7-018792CB84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CE930C-5675-4A0F-B9D0-573A339DDA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27118A-BF42-42F7-A631-F4DC3BA92B3F}"/>
              </a:ext>
            </a:extLst>
          </p:cNvPr>
          <p:cNvSpPr>
            <a:spLocks noGrp="1"/>
          </p:cNvSpPr>
          <p:nvPr>
            <p:ph type="dt" sz="half" idx="10"/>
          </p:nvPr>
        </p:nvSpPr>
        <p:spPr/>
        <p:txBody>
          <a:bodyPr/>
          <a:lstStyle/>
          <a:p>
            <a:fld id="{9B66FC04-1F29-4679-B726-A329A58AE3E7}" type="datetimeFigureOut">
              <a:rPr lang="en-US" smtClean="0"/>
              <a:t>10/6/2025</a:t>
            </a:fld>
            <a:endParaRPr lang="en-US"/>
          </a:p>
        </p:txBody>
      </p:sp>
      <p:sp>
        <p:nvSpPr>
          <p:cNvPr id="5" name="Footer Placeholder 4">
            <a:extLst>
              <a:ext uri="{FF2B5EF4-FFF2-40B4-BE49-F238E27FC236}">
                <a16:creationId xmlns:a16="http://schemas.microsoft.com/office/drawing/2014/main" id="{5F2C7DE9-AAB1-437A-A680-E54D6BF282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87CFF3-982C-4C78-8379-F5E26F350CF0}"/>
              </a:ext>
            </a:extLst>
          </p:cNvPr>
          <p:cNvSpPr>
            <a:spLocks noGrp="1"/>
          </p:cNvSpPr>
          <p:nvPr>
            <p:ph type="sldNum" sz="quarter" idx="12"/>
          </p:nvPr>
        </p:nvSpPr>
        <p:spPr/>
        <p:txBody>
          <a:bodyPr/>
          <a:lstStyle/>
          <a:p>
            <a:fld id="{FE188F20-5675-4302-B756-18639FB72374}" type="slidenum">
              <a:rPr lang="en-US" smtClean="0"/>
              <a:t>‹#›</a:t>
            </a:fld>
            <a:endParaRPr lang="en-US"/>
          </a:p>
        </p:txBody>
      </p:sp>
    </p:spTree>
    <p:extLst>
      <p:ext uri="{BB962C8B-B14F-4D97-AF65-F5344CB8AC3E}">
        <p14:creationId xmlns:p14="http://schemas.microsoft.com/office/powerpoint/2010/main" val="3635720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FAF0E-B2D0-404D-AF3D-B63683A370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B75970-9076-44C6-BFA8-29BE116CE7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363253-1903-438A-9059-E1C8B5B39412}"/>
              </a:ext>
            </a:extLst>
          </p:cNvPr>
          <p:cNvSpPr>
            <a:spLocks noGrp="1"/>
          </p:cNvSpPr>
          <p:nvPr>
            <p:ph type="dt" sz="half" idx="10"/>
          </p:nvPr>
        </p:nvSpPr>
        <p:spPr/>
        <p:txBody>
          <a:bodyPr/>
          <a:lstStyle/>
          <a:p>
            <a:fld id="{9B66FC04-1F29-4679-B726-A329A58AE3E7}" type="datetimeFigureOut">
              <a:rPr lang="en-US" smtClean="0"/>
              <a:t>10/6/2025</a:t>
            </a:fld>
            <a:endParaRPr lang="en-US"/>
          </a:p>
        </p:txBody>
      </p:sp>
      <p:sp>
        <p:nvSpPr>
          <p:cNvPr id="5" name="Footer Placeholder 4">
            <a:extLst>
              <a:ext uri="{FF2B5EF4-FFF2-40B4-BE49-F238E27FC236}">
                <a16:creationId xmlns:a16="http://schemas.microsoft.com/office/drawing/2014/main" id="{0C6A49A0-2C16-457D-B0B3-D6B6B3BBFF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A85972-7AC0-4485-AA40-CE050A9ACE15}"/>
              </a:ext>
            </a:extLst>
          </p:cNvPr>
          <p:cNvSpPr>
            <a:spLocks noGrp="1"/>
          </p:cNvSpPr>
          <p:nvPr>
            <p:ph type="sldNum" sz="quarter" idx="12"/>
          </p:nvPr>
        </p:nvSpPr>
        <p:spPr/>
        <p:txBody>
          <a:bodyPr/>
          <a:lstStyle/>
          <a:p>
            <a:fld id="{FE188F20-5675-4302-B756-18639FB72374}" type="slidenum">
              <a:rPr lang="en-US" smtClean="0"/>
              <a:t>‹#›</a:t>
            </a:fld>
            <a:endParaRPr lang="en-US"/>
          </a:p>
        </p:txBody>
      </p:sp>
    </p:spTree>
    <p:extLst>
      <p:ext uri="{BB962C8B-B14F-4D97-AF65-F5344CB8AC3E}">
        <p14:creationId xmlns:p14="http://schemas.microsoft.com/office/powerpoint/2010/main" val="1624021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6EBC4-0AE6-4AB4-8100-A9DB05E6D5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87849-94C3-417B-8323-5C671BD693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5CF4F7-4EAC-4BC3-88F7-E26DC88D1C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55DB34-AB64-482D-B96F-07FA5969DA06}"/>
              </a:ext>
            </a:extLst>
          </p:cNvPr>
          <p:cNvSpPr>
            <a:spLocks noGrp="1"/>
          </p:cNvSpPr>
          <p:nvPr>
            <p:ph type="dt" sz="half" idx="10"/>
          </p:nvPr>
        </p:nvSpPr>
        <p:spPr/>
        <p:txBody>
          <a:bodyPr/>
          <a:lstStyle/>
          <a:p>
            <a:fld id="{9B66FC04-1F29-4679-B726-A329A58AE3E7}" type="datetimeFigureOut">
              <a:rPr lang="en-US" smtClean="0"/>
              <a:t>10/6/2025</a:t>
            </a:fld>
            <a:endParaRPr lang="en-US"/>
          </a:p>
        </p:txBody>
      </p:sp>
      <p:sp>
        <p:nvSpPr>
          <p:cNvPr id="6" name="Footer Placeholder 5">
            <a:extLst>
              <a:ext uri="{FF2B5EF4-FFF2-40B4-BE49-F238E27FC236}">
                <a16:creationId xmlns:a16="http://schemas.microsoft.com/office/drawing/2014/main" id="{89353383-EAAD-452B-90DE-983E9C4F73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0F1A85-3B67-4ABE-AF6A-56B414505D21}"/>
              </a:ext>
            </a:extLst>
          </p:cNvPr>
          <p:cNvSpPr>
            <a:spLocks noGrp="1"/>
          </p:cNvSpPr>
          <p:nvPr>
            <p:ph type="sldNum" sz="quarter" idx="12"/>
          </p:nvPr>
        </p:nvSpPr>
        <p:spPr/>
        <p:txBody>
          <a:bodyPr/>
          <a:lstStyle/>
          <a:p>
            <a:fld id="{FE188F20-5675-4302-B756-18639FB72374}" type="slidenum">
              <a:rPr lang="en-US" smtClean="0"/>
              <a:t>‹#›</a:t>
            </a:fld>
            <a:endParaRPr lang="en-US"/>
          </a:p>
        </p:txBody>
      </p:sp>
    </p:spTree>
    <p:extLst>
      <p:ext uri="{BB962C8B-B14F-4D97-AF65-F5344CB8AC3E}">
        <p14:creationId xmlns:p14="http://schemas.microsoft.com/office/powerpoint/2010/main" val="678779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774FF-0AD2-406C-8977-FABA88AC27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600C56-BCFC-4EA5-8CC5-CEC97A8C4F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F1E12E-4C8E-42D8-AF06-231DBBC337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9992AF-DAE3-4B19-9D15-CE6F46AD35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27842E-0DB6-41B0-92B2-AEEA2551FC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B48FF2-5FE4-4F09-BD53-1D6EC3A95270}"/>
              </a:ext>
            </a:extLst>
          </p:cNvPr>
          <p:cNvSpPr>
            <a:spLocks noGrp="1"/>
          </p:cNvSpPr>
          <p:nvPr>
            <p:ph type="dt" sz="half" idx="10"/>
          </p:nvPr>
        </p:nvSpPr>
        <p:spPr/>
        <p:txBody>
          <a:bodyPr/>
          <a:lstStyle/>
          <a:p>
            <a:fld id="{9B66FC04-1F29-4679-B726-A329A58AE3E7}" type="datetimeFigureOut">
              <a:rPr lang="en-US" smtClean="0"/>
              <a:t>10/6/2025</a:t>
            </a:fld>
            <a:endParaRPr lang="en-US"/>
          </a:p>
        </p:txBody>
      </p:sp>
      <p:sp>
        <p:nvSpPr>
          <p:cNvPr id="8" name="Footer Placeholder 7">
            <a:extLst>
              <a:ext uri="{FF2B5EF4-FFF2-40B4-BE49-F238E27FC236}">
                <a16:creationId xmlns:a16="http://schemas.microsoft.com/office/drawing/2014/main" id="{4A55C291-DF05-4534-A379-965DF2631A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21A57E-A82B-4152-B4CC-5E6D310F4829}"/>
              </a:ext>
            </a:extLst>
          </p:cNvPr>
          <p:cNvSpPr>
            <a:spLocks noGrp="1"/>
          </p:cNvSpPr>
          <p:nvPr>
            <p:ph type="sldNum" sz="quarter" idx="12"/>
          </p:nvPr>
        </p:nvSpPr>
        <p:spPr/>
        <p:txBody>
          <a:bodyPr/>
          <a:lstStyle/>
          <a:p>
            <a:fld id="{FE188F20-5675-4302-B756-18639FB72374}" type="slidenum">
              <a:rPr lang="en-US" smtClean="0"/>
              <a:t>‹#›</a:t>
            </a:fld>
            <a:endParaRPr lang="en-US"/>
          </a:p>
        </p:txBody>
      </p:sp>
    </p:spTree>
    <p:extLst>
      <p:ext uri="{BB962C8B-B14F-4D97-AF65-F5344CB8AC3E}">
        <p14:creationId xmlns:p14="http://schemas.microsoft.com/office/powerpoint/2010/main" val="2428958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22832-8D8D-47BC-A6BB-F18C3FFABB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DEEF7B-7B3C-4BEE-B7F1-6478A5E97527}"/>
              </a:ext>
            </a:extLst>
          </p:cNvPr>
          <p:cNvSpPr>
            <a:spLocks noGrp="1"/>
          </p:cNvSpPr>
          <p:nvPr>
            <p:ph type="dt" sz="half" idx="10"/>
          </p:nvPr>
        </p:nvSpPr>
        <p:spPr/>
        <p:txBody>
          <a:bodyPr/>
          <a:lstStyle/>
          <a:p>
            <a:fld id="{9B66FC04-1F29-4679-B726-A329A58AE3E7}" type="datetimeFigureOut">
              <a:rPr lang="en-US" smtClean="0"/>
              <a:t>10/6/2025</a:t>
            </a:fld>
            <a:endParaRPr lang="en-US"/>
          </a:p>
        </p:txBody>
      </p:sp>
      <p:sp>
        <p:nvSpPr>
          <p:cNvPr id="4" name="Footer Placeholder 3">
            <a:extLst>
              <a:ext uri="{FF2B5EF4-FFF2-40B4-BE49-F238E27FC236}">
                <a16:creationId xmlns:a16="http://schemas.microsoft.com/office/drawing/2014/main" id="{22DBB1D5-8948-4C6B-B630-02034A53B6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A58F44-6D9E-4951-96DB-927E56A96B21}"/>
              </a:ext>
            </a:extLst>
          </p:cNvPr>
          <p:cNvSpPr>
            <a:spLocks noGrp="1"/>
          </p:cNvSpPr>
          <p:nvPr>
            <p:ph type="sldNum" sz="quarter" idx="12"/>
          </p:nvPr>
        </p:nvSpPr>
        <p:spPr/>
        <p:txBody>
          <a:bodyPr/>
          <a:lstStyle/>
          <a:p>
            <a:fld id="{FE188F20-5675-4302-B756-18639FB72374}" type="slidenum">
              <a:rPr lang="en-US" smtClean="0"/>
              <a:t>‹#›</a:t>
            </a:fld>
            <a:endParaRPr lang="en-US"/>
          </a:p>
        </p:txBody>
      </p:sp>
    </p:spTree>
    <p:extLst>
      <p:ext uri="{BB962C8B-B14F-4D97-AF65-F5344CB8AC3E}">
        <p14:creationId xmlns:p14="http://schemas.microsoft.com/office/powerpoint/2010/main" val="1511098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D7977F-A269-4F97-8891-C8D01F49A819}"/>
              </a:ext>
            </a:extLst>
          </p:cNvPr>
          <p:cNvSpPr>
            <a:spLocks noGrp="1"/>
          </p:cNvSpPr>
          <p:nvPr>
            <p:ph type="dt" sz="half" idx="10"/>
          </p:nvPr>
        </p:nvSpPr>
        <p:spPr/>
        <p:txBody>
          <a:bodyPr/>
          <a:lstStyle/>
          <a:p>
            <a:fld id="{9B66FC04-1F29-4679-B726-A329A58AE3E7}" type="datetimeFigureOut">
              <a:rPr lang="en-US" smtClean="0"/>
              <a:t>10/6/2025</a:t>
            </a:fld>
            <a:endParaRPr lang="en-US"/>
          </a:p>
        </p:txBody>
      </p:sp>
      <p:sp>
        <p:nvSpPr>
          <p:cNvPr id="3" name="Footer Placeholder 2">
            <a:extLst>
              <a:ext uri="{FF2B5EF4-FFF2-40B4-BE49-F238E27FC236}">
                <a16:creationId xmlns:a16="http://schemas.microsoft.com/office/drawing/2014/main" id="{F2C2708F-2CDA-49FE-94AA-110DD7635D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78D40E-188D-43D9-B8CA-89CF1030F235}"/>
              </a:ext>
            </a:extLst>
          </p:cNvPr>
          <p:cNvSpPr>
            <a:spLocks noGrp="1"/>
          </p:cNvSpPr>
          <p:nvPr>
            <p:ph type="sldNum" sz="quarter" idx="12"/>
          </p:nvPr>
        </p:nvSpPr>
        <p:spPr/>
        <p:txBody>
          <a:bodyPr/>
          <a:lstStyle/>
          <a:p>
            <a:fld id="{FE188F20-5675-4302-B756-18639FB72374}" type="slidenum">
              <a:rPr lang="en-US" smtClean="0"/>
              <a:t>‹#›</a:t>
            </a:fld>
            <a:endParaRPr lang="en-US"/>
          </a:p>
        </p:txBody>
      </p:sp>
    </p:spTree>
    <p:extLst>
      <p:ext uri="{BB962C8B-B14F-4D97-AF65-F5344CB8AC3E}">
        <p14:creationId xmlns:p14="http://schemas.microsoft.com/office/powerpoint/2010/main" val="2260741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E8E3E-3035-4D0C-B714-A999CAF65B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A96A64-DD52-442A-8374-0DFD7E34F5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4725F5-0CC4-4DD4-AE7B-0B761017BA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69FC3C-B4A3-41C5-9025-FAB7A42D02B3}"/>
              </a:ext>
            </a:extLst>
          </p:cNvPr>
          <p:cNvSpPr>
            <a:spLocks noGrp="1"/>
          </p:cNvSpPr>
          <p:nvPr>
            <p:ph type="dt" sz="half" idx="10"/>
          </p:nvPr>
        </p:nvSpPr>
        <p:spPr/>
        <p:txBody>
          <a:bodyPr/>
          <a:lstStyle/>
          <a:p>
            <a:fld id="{9B66FC04-1F29-4679-B726-A329A58AE3E7}" type="datetimeFigureOut">
              <a:rPr lang="en-US" smtClean="0"/>
              <a:t>10/6/2025</a:t>
            </a:fld>
            <a:endParaRPr lang="en-US"/>
          </a:p>
        </p:txBody>
      </p:sp>
      <p:sp>
        <p:nvSpPr>
          <p:cNvPr id="6" name="Footer Placeholder 5">
            <a:extLst>
              <a:ext uri="{FF2B5EF4-FFF2-40B4-BE49-F238E27FC236}">
                <a16:creationId xmlns:a16="http://schemas.microsoft.com/office/drawing/2014/main" id="{DEB03850-F406-4FD9-9B9C-052B194656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9EFE8B-A997-4B9B-8456-AB57DC725312}"/>
              </a:ext>
            </a:extLst>
          </p:cNvPr>
          <p:cNvSpPr>
            <a:spLocks noGrp="1"/>
          </p:cNvSpPr>
          <p:nvPr>
            <p:ph type="sldNum" sz="quarter" idx="12"/>
          </p:nvPr>
        </p:nvSpPr>
        <p:spPr/>
        <p:txBody>
          <a:bodyPr/>
          <a:lstStyle/>
          <a:p>
            <a:fld id="{FE188F20-5675-4302-B756-18639FB72374}" type="slidenum">
              <a:rPr lang="en-US" smtClean="0"/>
              <a:t>‹#›</a:t>
            </a:fld>
            <a:endParaRPr lang="en-US"/>
          </a:p>
        </p:txBody>
      </p:sp>
    </p:spTree>
    <p:extLst>
      <p:ext uri="{BB962C8B-B14F-4D97-AF65-F5344CB8AC3E}">
        <p14:creationId xmlns:p14="http://schemas.microsoft.com/office/powerpoint/2010/main" val="26861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4452B-5D5F-4682-A725-B26C562AE1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81C2D4-C281-493D-9EC6-9C0388AFF2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7C2C2F-DCC2-49BA-A3F4-5BDDD3BCED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F62A1A-99C2-40D1-BCEC-BBEAB9D5E455}"/>
              </a:ext>
            </a:extLst>
          </p:cNvPr>
          <p:cNvSpPr>
            <a:spLocks noGrp="1"/>
          </p:cNvSpPr>
          <p:nvPr>
            <p:ph type="dt" sz="half" idx="10"/>
          </p:nvPr>
        </p:nvSpPr>
        <p:spPr/>
        <p:txBody>
          <a:bodyPr/>
          <a:lstStyle/>
          <a:p>
            <a:fld id="{9B66FC04-1F29-4679-B726-A329A58AE3E7}" type="datetimeFigureOut">
              <a:rPr lang="en-US" smtClean="0"/>
              <a:t>10/6/2025</a:t>
            </a:fld>
            <a:endParaRPr lang="en-US"/>
          </a:p>
        </p:txBody>
      </p:sp>
      <p:sp>
        <p:nvSpPr>
          <p:cNvPr id="6" name="Footer Placeholder 5">
            <a:extLst>
              <a:ext uri="{FF2B5EF4-FFF2-40B4-BE49-F238E27FC236}">
                <a16:creationId xmlns:a16="http://schemas.microsoft.com/office/drawing/2014/main" id="{667D8C7A-9F3A-44C6-B7E0-3C2833EDD7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FA1D83-313F-4254-AA90-B4785E4C505B}"/>
              </a:ext>
            </a:extLst>
          </p:cNvPr>
          <p:cNvSpPr>
            <a:spLocks noGrp="1"/>
          </p:cNvSpPr>
          <p:nvPr>
            <p:ph type="sldNum" sz="quarter" idx="12"/>
          </p:nvPr>
        </p:nvSpPr>
        <p:spPr/>
        <p:txBody>
          <a:bodyPr/>
          <a:lstStyle/>
          <a:p>
            <a:fld id="{FE188F20-5675-4302-B756-18639FB72374}" type="slidenum">
              <a:rPr lang="en-US" smtClean="0"/>
              <a:t>‹#›</a:t>
            </a:fld>
            <a:endParaRPr lang="en-US"/>
          </a:p>
        </p:txBody>
      </p:sp>
    </p:spTree>
    <p:extLst>
      <p:ext uri="{BB962C8B-B14F-4D97-AF65-F5344CB8AC3E}">
        <p14:creationId xmlns:p14="http://schemas.microsoft.com/office/powerpoint/2010/main" val="1579554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E2CFDC-3E48-4620-BAB5-011140ADAD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F74B34-3CA7-4D22-B017-9631097E01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07D8C9-79CE-4605-A4FC-9D4C9EB3AD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66FC04-1F29-4679-B726-A329A58AE3E7}" type="datetimeFigureOut">
              <a:rPr lang="en-US" smtClean="0"/>
              <a:t>10/6/2025</a:t>
            </a:fld>
            <a:endParaRPr lang="en-US"/>
          </a:p>
        </p:txBody>
      </p:sp>
      <p:sp>
        <p:nvSpPr>
          <p:cNvPr id="5" name="Footer Placeholder 4">
            <a:extLst>
              <a:ext uri="{FF2B5EF4-FFF2-40B4-BE49-F238E27FC236}">
                <a16:creationId xmlns:a16="http://schemas.microsoft.com/office/drawing/2014/main" id="{4EC02F54-9219-4495-B4B2-76AC76724B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374BB3-4689-431B-8226-022AB6F299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188F20-5675-4302-B756-18639FB72374}" type="slidenum">
              <a:rPr lang="en-US" smtClean="0"/>
              <a:t>‹#›</a:t>
            </a:fld>
            <a:endParaRPr lang="en-US"/>
          </a:p>
        </p:txBody>
      </p:sp>
    </p:spTree>
    <p:extLst>
      <p:ext uri="{BB962C8B-B14F-4D97-AF65-F5344CB8AC3E}">
        <p14:creationId xmlns:p14="http://schemas.microsoft.com/office/powerpoint/2010/main" val="539436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8.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DF5969A-FA89-41ED-8D90-99E4DED2A91B}"/>
              </a:ext>
            </a:extLst>
          </p:cNvPr>
          <p:cNvSpPr>
            <a:spLocks noGrp="1"/>
          </p:cNvSpPr>
          <p:nvPr>
            <p:ph type="ctrTitle"/>
          </p:nvPr>
        </p:nvSpPr>
        <p:spPr>
          <a:xfrm>
            <a:off x="638881" y="390525"/>
            <a:ext cx="10909640" cy="1510301"/>
          </a:xfrm>
        </p:spPr>
        <p:txBody>
          <a:bodyPr anchor="ctr">
            <a:normAutofit/>
          </a:bodyPr>
          <a:lstStyle/>
          <a:p>
            <a:br>
              <a:rPr lang="en-US" sz="1700" dirty="0">
                <a:solidFill>
                  <a:srgbClr val="FFFFFF"/>
                </a:solidFill>
              </a:rPr>
            </a:br>
            <a:br>
              <a:rPr lang="en-US" sz="1700" dirty="0">
                <a:solidFill>
                  <a:srgbClr val="FFFFFF"/>
                </a:solidFill>
              </a:rPr>
            </a:br>
            <a:r>
              <a:rPr lang="en-US" sz="1700" dirty="0">
                <a:solidFill>
                  <a:srgbClr val="FFFFFF"/>
                </a:solidFill>
              </a:rPr>
              <a:t>TSF3313 FILE SYSTEM FORENSICS</a:t>
            </a:r>
            <a:br>
              <a:rPr lang="en-US" sz="1700" dirty="0">
                <a:solidFill>
                  <a:srgbClr val="FFFFFF"/>
                </a:solidFill>
              </a:rPr>
            </a:br>
            <a:r>
              <a:rPr lang="en-US" sz="1700" dirty="0">
                <a:solidFill>
                  <a:srgbClr val="FFFFFF"/>
                </a:solidFill>
              </a:rPr>
              <a:t>Chapter 1</a:t>
            </a:r>
            <a:br>
              <a:rPr lang="en-US" sz="1700" dirty="0">
                <a:solidFill>
                  <a:srgbClr val="FFFFFF"/>
                </a:solidFill>
              </a:rPr>
            </a:br>
            <a:r>
              <a:rPr lang="en-US" sz="1700" dirty="0">
                <a:solidFill>
                  <a:srgbClr val="FFFFFF"/>
                </a:solidFill>
              </a:rPr>
              <a:t>Digital Investigation Foundations</a:t>
            </a:r>
          </a:p>
        </p:txBody>
      </p:sp>
      <p:sp>
        <p:nvSpPr>
          <p:cNvPr id="20"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Box Packages">
            <a:extLst>
              <a:ext uri="{FF2B5EF4-FFF2-40B4-BE49-F238E27FC236}">
                <a16:creationId xmlns:a16="http://schemas.microsoft.com/office/drawing/2014/main" id="{27EF7A5A-CB66-5E46-4670-95E0311F39A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402796" y="3067050"/>
            <a:ext cx="5383359" cy="3019537"/>
          </a:xfrm>
          <a:prstGeom prst="rect">
            <a:avLst/>
          </a:prstGeom>
        </p:spPr>
      </p:pic>
      <p:sp>
        <p:nvSpPr>
          <p:cNvPr id="6" name="Subtitle 5">
            <a:extLst>
              <a:ext uri="{FF2B5EF4-FFF2-40B4-BE49-F238E27FC236}">
                <a16:creationId xmlns:a16="http://schemas.microsoft.com/office/drawing/2014/main" id="{46B1E9FB-C329-FA97-EBD1-AEA7331FB8DB}"/>
              </a:ext>
            </a:extLst>
          </p:cNvPr>
          <p:cNvSpPr>
            <a:spLocks noGrp="1"/>
          </p:cNvSpPr>
          <p:nvPr>
            <p:ph type="subTitle" idx="1"/>
          </p:nvPr>
        </p:nvSpPr>
        <p:spPr/>
        <p:txBody>
          <a:bodyPr/>
          <a:lstStyle/>
          <a:p>
            <a:endParaRPr lang="en-MY"/>
          </a:p>
        </p:txBody>
      </p:sp>
    </p:spTree>
    <p:extLst>
      <p:ext uri="{BB962C8B-B14F-4D97-AF65-F5344CB8AC3E}">
        <p14:creationId xmlns:p14="http://schemas.microsoft.com/office/powerpoint/2010/main" val="414279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9BF98-3B92-425A-8A2A-B80570469035}"/>
              </a:ext>
            </a:extLst>
          </p:cNvPr>
          <p:cNvSpPr>
            <a:spLocks noGrp="1"/>
          </p:cNvSpPr>
          <p:nvPr>
            <p:ph type="title"/>
          </p:nvPr>
        </p:nvSpPr>
        <p:spPr>
          <a:xfrm>
            <a:off x="839788" y="1530433"/>
            <a:ext cx="3932237" cy="1600200"/>
          </a:xfrm>
        </p:spPr>
        <p:txBody>
          <a:bodyPr>
            <a:noAutofit/>
          </a:bodyPr>
          <a:lstStyle/>
          <a:p>
            <a:r>
              <a:rPr lang="en-US" sz="4400" b="1" dirty="0"/>
              <a:t>Digital Crime Scene Investigation Process (cont.)</a:t>
            </a:r>
            <a:endParaRPr lang="en-US" sz="4400" dirty="0"/>
          </a:p>
        </p:txBody>
      </p:sp>
      <p:graphicFrame>
        <p:nvGraphicFramePr>
          <p:cNvPr id="9" name="Content Placeholder 5">
            <a:extLst>
              <a:ext uri="{FF2B5EF4-FFF2-40B4-BE49-F238E27FC236}">
                <a16:creationId xmlns:a16="http://schemas.microsoft.com/office/drawing/2014/main" id="{07423242-0DDC-7A4F-B206-CDC33EA710E2}"/>
              </a:ext>
            </a:extLst>
          </p:cNvPr>
          <p:cNvGraphicFramePr>
            <a:graphicFrameLocks noGrp="1"/>
          </p:cNvGraphicFramePr>
          <p:nvPr>
            <p:ph idx="1"/>
          </p:nvPr>
        </p:nvGraphicFramePr>
        <p:xfrm>
          <a:off x="5183188" y="987425"/>
          <a:ext cx="61722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 Placeholder 6">
            <a:extLst>
              <a:ext uri="{FF2B5EF4-FFF2-40B4-BE49-F238E27FC236}">
                <a16:creationId xmlns:a16="http://schemas.microsoft.com/office/drawing/2014/main" id="{E1C458B2-946E-43CC-AEDE-6F55BB8704F0}"/>
              </a:ext>
            </a:extLst>
          </p:cNvPr>
          <p:cNvSpPr>
            <a:spLocks noGrp="1"/>
          </p:cNvSpPr>
          <p:nvPr>
            <p:ph type="body" sz="half" idx="2"/>
          </p:nvPr>
        </p:nvSpPr>
        <p:spPr>
          <a:xfrm>
            <a:off x="839788" y="3130633"/>
            <a:ext cx="3932237" cy="3811588"/>
          </a:xfrm>
        </p:spPr>
        <p:txBody>
          <a:bodyPr>
            <a:normAutofit/>
          </a:bodyPr>
          <a:lstStyle/>
          <a:p>
            <a:endParaRPr lang="en-US" sz="3600" b="1" dirty="0"/>
          </a:p>
          <a:p>
            <a:r>
              <a:rPr lang="en-US" sz="3600" b="1" dirty="0"/>
              <a:t>System Preservation Phase (cont.)</a:t>
            </a:r>
            <a:endParaRPr lang="en-US" sz="3600" dirty="0"/>
          </a:p>
        </p:txBody>
      </p:sp>
    </p:spTree>
    <p:extLst>
      <p:ext uri="{BB962C8B-B14F-4D97-AF65-F5344CB8AC3E}">
        <p14:creationId xmlns:p14="http://schemas.microsoft.com/office/powerpoint/2010/main" val="3471959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9BF98-3B92-425A-8A2A-B80570469035}"/>
              </a:ext>
            </a:extLst>
          </p:cNvPr>
          <p:cNvSpPr>
            <a:spLocks noGrp="1"/>
          </p:cNvSpPr>
          <p:nvPr>
            <p:ph type="title"/>
          </p:nvPr>
        </p:nvSpPr>
        <p:spPr>
          <a:xfrm>
            <a:off x="839788" y="1530433"/>
            <a:ext cx="3932237" cy="1600200"/>
          </a:xfrm>
        </p:spPr>
        <p:txBody>
          <a:bodyPr>
            <a:noAutofit/>
          </a:bodyPr>
          <a:lstStyle/>
          <a:p>
            <a:r>
              <a:rPr lang="en-US" sz="4400" b="1" dirty="0"/>
              <a:t>Digital Crime Scene Investigation Process (cont.)</a:t>
            </a:r>
            <a:endParaRPr lang="en-US" sz="4400" dirty="0"/>
          </a:p>
        </p:txBody>
      </p:sp>
      <p:graphicFrame>
        <p:nvGraphicFramePr>
          <p:cNvPr id="9" name="Content Placeholder 5">
            <a:extLst>
              <a:ext uri="{FF2B5EF4-FFF2-40B4-BE49-F238E27FC236}">
                <a16:creationId xmlns:a16="http://schemas.microsoft.com/office/drawing/2014/main" id="{6CCC6131-4D33-E44C-B361-5A1D11397152}"/>
              </a:ext>
            </a:extLst>
          </p:cNvPr>
          <p:cNvGraphicFramePr>
            <a:graphicFrameLocks noGrp="1"/>
          </p:cNvGraphicFramePr>
          <p:nvPr>
            <p:ph idx="1"/>
          </p:nvPr>
        </p:nvGraphicFramePr>
        <p:xfrm>
          <a:off x="5183188" y="987425"/>
          <a:ext cx="61722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 Placeholder 6">
            <a:extLst>
              <a:ext uri="{FF2B5EF4-FFF2-40B4-BE49-F238E27FC236}">
                <a16:creationId xmlns:a16="http://schemas.microsoft.com/office/drawing/2014/main" id="{E1C458B2-946E-43CC-AEDE-6F55BB8704F0}"/>
              </a:ext>
            </a:extLst>
          </p:cNvPr>
          <p:cNvSpPr>
            <a:spLocks noGrp="1"/>
          </p:cNvSpPr>
          <p:nvPr>
            <p:ph type="body" sz="half" idx="2"/>
          </p:nvPr>
        </p:nvSpPr>
        <p:spPr>
          <a:xfrm>
            <a:off x="839788" y="3130633"/>
            <a:ext cx="3932237" cy="3811588"/>
          </a:xfrm>
        </p:spPr>
        <p:txBody>
          <a:bodyPr>
            <a:normAutofit/>
          </a:bodyPr>
          <a:lstStyle/>
          <a:p>
            <a:endParaRPr lang="en-US" sz="3600" b="1" dirty="0"/>
          </a:p>
          <a:p>
            <a:r>
              <a:rPr lang="en-US" sz="3600" b="1" dirty="0"/>
              <a:t>System Preservation Phase (cont.)</a:t>
            </a:r>
            <a:endParaRPr lang="en-US" sz="3600" dirty="0"/>
          </a:p>
        </p:txBody>
      </p:sp>
    </p:spTree>
    <p:extLst>
      <p:ext uri="{BB962C8B-B14F-4D97-AF65-F5344CB8AC3E}">
        <p14:creationId xmlns:p14="http://schemas.microsoft.com/office/powerpoint/2010/main" val="2635640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9BF98-3B92-425A-8A2A-B80570469035}"/>
              </a:ext>
            </a:extLst>
          </p:cNvPr>
          <p:cNvSpPr>
            <a:spLocks noGrp="1"/>
          </p:cNvSpPr>
          <p:nvPr>
            <p:ph type="title"/>
          </p:nvPr>
        </p:nvSpPr>
        <p:spPr>
          <a:xfrm>
            <a:off x="839788" y="1530433"/>
            <a:ext cx="3932237" cy="1600200"/>
          </a:xfrm>
        </p:spPr>
        <p:txBody>
          <a:bodyPr>
            <a:noAutofit/>
          </a:bodyPr>
          <a:lstStyle/>
          <a:p>
            <a:r>
              <a:rPr lang="en-US" sz="4400" b="1" dirty="0"/>
              <a:t>Digital Crime Scene Investigation Process (cont.)</a:t>
            </a:r>
            <a:endParaRPr lang="en-US" sz="4400" dirty="0"/>
          </a:p>
        </p:txBody>
      </p:sp>
      <p:graphicFrame>
        <p:nvGraphicFramePr>
          <p:cNvPr id="9" name="Content Placeholder 5">
            <a:extLst>
              <a:ext uri="{FF2B5EF4-FFF2-40B4-BE49-F238E27FC236}">
                <a16:creationId xmlns:a16="http://schemas.microsoft.com/office/drawing/2014/main" id="{71E4339A-F05B-AA0A-24AA-C40A05CB553A}"/>
              </a:ext>
            </a:extLst>
          </p:cNvPr>
          <p:cNvGraphicFramePr>
            <a:graphicFrameLocks noGrp="1"/>
          </p:cNvGraphicFramePr>
          <p:nvPr>
            <p:ph idx="1"/>
          </p:nvPr>
        </p:nvGraphicFramePr>
        <p:xfrm>
          <a:off x="5183188" y="987425"/>
          <a:ext cx="61722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 Placeholder 6">
            <a:extLst>
              <a:ext uri="{FF2B5EF4-FFF2-40B4-BE49-F238E27FC236}">
                <a16:creationId xmlns:a16="http://schemas.microsoft.com/office/drawing/2014/main" id="{E1C458B2-946E-43CC-AEDE-6F55BB8704F0}"/>
              </a:ext>
            </a:extLst>
          </p:cNvPr>
          <p:cNvSpPr>
            <a:spLocks noGrp="1"/>
          </p:cNvSpPr>
          <p:nvPr>
            <p:ph type="body" sz="half" idx="2"/>
          </p:nvPr>
        </p:nvSpPr>
        <p:spPr>
          <a:xfrm>
            <a:off x="839788" y="3130633"/>
            <a:ext cx="3932237" cy="3811588"/>
          </a:xfrm>
        </p:spPr>
        <p:txBody>
          <a:bodyPr>
            <a:normAutofit/>
          </a:bodyPr>
          <a:lstStyle/>
          <a:p>
            <a:endParaRPr lang="en-US" sz="3600" b="1" dirty="0"/>
          </a:p>
          <a:p>
            <a:r>
              <a:rPr lang="en-US" sz="3600" b="1" dirty="0"/>
              <a:t>Evidence Searching Phase</a:t>
            </a:r>
            <a:endParaRPr lang="en-US" sz="3600" dirty="0"/>
          </a:p>
        </p:txBody>
      </p:sp>
    </p:spTree>
    <p:extLst>
      <p:ext uri="{BB962C8B-B14F-4D97-AF65-F5344CB8AC3E}">
        <p14:creationId xmlns:p14="http://schemas.microsoft.com/office/powerpoint/2010/main" val="2747706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9BF98-3B92-425A-8A2A-B80570469035}"/>
              </a:ext>
            </a:extLst>
          </p:cNvPr>
          <p:cNvSpPr>
            <a:spLocks noGrp="1"/>
          </p:cNvSpPr>
          <p:nvPr>
            <p:ph type="title"/>
          </p:nvPr>
        </p:nvSpPr>
        <p:spPr>
          <a:xfrm>
            <a:off x="839788" y="1530433"/>
            <a:ext cx="3932237" cy="1600200"/>
          </a:xfrm>
        </p:spPr>
        <p:txBody>
          <a:bodyPr>
            <a:noAutofit/>
          </a:bodyPr>
          <a:lstStyle/>
          <a:p>
            <a:r>
              <a:rPr lang="en-US" sz="4400" b="1" dirty="0"/>
              <a:t>Digital Crime Scene Investigation Process (cont.)</a:t>
            </a:r>
            <a:endParaRPr lang="en-US" sz="4400" dirty="0"/>
          </a:p>
        </p:txBody>
      </p:sp>
      <p:sp>
        <p:nvSpPr>
          <p:cNvPr id="6" name="Content Placeholder 5">
            <a:extLst>
              <a:ext uri="{FF2B5EF4-FFF2-40B4-BE49-F238E27FC236}">
                <a16:creationId xmlns:a16="http://schemas.microsoft.com/office/drawing/2014/main" id="{00264B26-9A31-48EA-8B10-A6961532576C}"/>
              </a:ext>
            </a:extLst>
          </p:cNvPr>
          <p:cNvSpPr>
            <a:spLocks noGrp="1"/>
          </p:cNvSpPr>
          <p:nvPr>
            <p:ph idx="1"/>
          </p:nvPr>
        </p:nvSpPr>
        <p:spPr/>
        <p:txBody>
          <a:bodyPr>
            <a:normAutofit lnSpcReduction="10000"/>
          </a:bodyPr>
          <a:lstStyle/>
          <a:p>
            <a:r>
              <a:rPr lang="en-US" b="1" dirty="0"/>
              <a:t>Search Techniques</a:t>
            </a:r>
          </a:p>
          <a:p>
            <a:pPr lvl="1"/>
            <a:r>
              <a:rPr lang="en-US" dirty="0"/>
              <a:t>Most searching for evidence is done in a file system and inside files. </a:t>
            </a:r>
          </a:p>
          <a:p>
            <a:pPr lvl="1"/>
            <a:r>
              <a:rPr lang="en-US" dirty="0"/>
              <a:t>A common search technique is to search for files based on their names or patterns in their names. </a:t>
            </a:r>
          </a:p>
          <a:p>
            <a:pPr lvl="1"/>
            <a:r>
              <a:rPr lang="en-US" dirty="0"/>
              <a:t>Another common search technique is to search for files based on a keyword in their content. </a:t>
            </a:r>
          </a:p>
          <a:p>
            <a:pPr lvl="1"/>
            <a:r>
              <a:rPr lang="en-US" dirty="0"/>
              <a:t>We can also search for files based on their temporal data, such as the last accessed or written time.</a:t>
            </a:r>
          </a:p>
        </p:txBody>
      </p:sp>
      <p:sp>
        <p:nvSpPr>
          <p:cNvPr id="7" name="Text Placeholder 6">
            <a:extLst>
              <a:ext uri="{FF2B5EF4-FFF2-40B4-BE49-F238E27FC236}">
                <a16:creationId xmlns:a16="http://schemas.microsoft.com/office/drawing/2014/main" id="{E1C458B2-946E-43CC-AEDE-6F55BB8704F0}"/>
              </a:ext>
            </a:extLst>
          </p:cNvPr>
          <p:cNvSpPr>
            <a:spLocks noGrp="1"/>
          </p:cNvSpPr>
          <p:nvPr>
            <p:ph type="body" sz="half" idx="2"/>
          </p:nvPr>
        </p:nvSpPr>
        <p:spPr>
          <a:xfrm>
            <a:off x="839788" y="3130633"/>
            <a:ext cx="3932237" cy="3811588"/>
          </a:xfrm>
        </p:spPr>
        <p:txBody>
          <a:bodyPr>
            <a:normAutofit/>
          </a:bodyPr>
          <a:lstStyle/>
          <a:p>
            <a:endParaRPr lang="en-US" sz="3600" b="1" dirty="0"/>
          </a:p>
          <a:p>
            <a:r>
              <a:rPr lang="en-US" sz="3600" b="1" dirty="0"/>
              <a:t>Evidence Searching Phase (cont.)</a:t>
            </a:r>
            <a:endParaRPr lang="en-US" sz="3600" dirty="0"/>
          </a:p>
        </p:txBody>
      </p:sp>
    </p:spTree>
    <p:extLst>
      <p:ext uri="{BB962C8B-B14F-4D97-AF65-F5344CB8AC3E}">
        <p14:creationId xmlns:p14="http://schemas.microsoft.com/office/powerpoint/2010/main" val="2295099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9BF98-3B92-425A-8A2A-B80570469035}"/>
              </a:ext>
            </a:extLst>
          </p:cNvPr>
          <p:cNvSpPr>
            <a:spLocks noGrp="1"/>
          </p:cNvSpPr>
          <p:nvPr>
            <p:ph type="title"/>
          </p:nvPr>
        </p:nvSpPr>
        <p:spPr>
          <a:xfrm>
            <a:off x="839788" y="1530433"/>
            <a:ext cx="3932237" cy="1600200"/>
          </a:xfrm>
        </p:spPr>
        <p:txBody>
          <a:bodyPr>
            <a:noAutofit/>
          </a:bodyPr>
          <a:lstStyle/>
          <a:p>
            <a:r>
              <a:rPr lang="en-US" sz="4400" b="1" dirty="0"/>
              <a:t>Digital Crime Scene Investigation Process (cont.)</a:t>
            </a:r>
            <a:endParaRPr lang="en-US" sz="4400" dirty="0"/>
          </a:p>
        </p:txBody>
      </p:sp>
      <p:graphicFrame>
        <p:nvGraphicFramePr>
          <p:cNvPr id="9" name="Content Placeholder 5">
            <a:extLst>
              <a:ext uri="{FF2B5EF4-FFF2-40B4-BE49-F238E27FC236}">
                <a16:creationId xmlns:a16="http://schemas.microsoft.com/office/drawing/2014/main" id="{5779BCEC-F11D-D4EE-14D6-67FCE2B14320}"/>
              </a:ext>
            </a:extLst>
          </p:cNvPr>
          <p:cNvGraphicFramePr>
            <a:graphicFrameLocks noGrp="1"/>
          </p:cNvGraphicFramePr>
          <p:nvPr>
            <p:ph idx="1"/>
          </p:nvPr>
        </p:nvGraphicFramePr>
        <p:xfrm>
          <a:off x="5183188" y="987425"/>
          <a:ext cx="61722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 Placeholder 6">
            <a:extLst>
              <a:ext uri="{FF2B5EF4-FFF2-40B4-BE49-F238E27FC236}">
                <a16:creationId xmlns:a16="http://schemas.microsoft.com/office/drawing/2014/main" id="{E1C458B2-946E-43CC-AEDE-6F55BB8704F0}"/>
              </a:ext>
            </a:extLst>
          </p:cNvPr>
          <p:cNvSpPr>
            <a:spLocks noGrp="1"/>
          </p:cNvSpPr>
          <p:nvPr>
            <p:ph type="body" sz="half" idx="2"/>
          </p:nvPr>
        </p:nvSpPr>
        <p:spPr>
          <a:xfrm>
            <a:off x="839788" y="3130633"/>
            <a:ext cx="3932237" cy="3811588"/>
          </a:xfrm>
        </p:spPr>
        <p:txBody>
          <a:bodyPr>
            <a:normAutofit/>
          </a:bodyPr>
          <a:lstStyle/>
          <a:p>
            <a:endParaRPr lang="en-US" sz="3600" b="1" dirty="0"/>
          </a:p>
          <a:p>
            <a:r>
              <a:rPr lang="en-US" sz="3600" b="1" dirty="0"/>
              <a:t>Event Reconstruction Phase</a:t>
            </a:r>
            <a:endParaRPr lang="en-US" sz="3600" dirty="0"/>
          </a:p>
        </p:txBody>
      </p:sp>
    </p:spTree>
    <p:extLst>
      <p:ext uri="{BB962C8B-B14F-4D97-AF65-F5344CB8AC3E}">
        <p14:creationId xmlns:p14="http://schemas.microsoft.com/office/powerpoint/2010/main" val="2970600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9BF98-3B92-425A-8A2A-B80570469035}"/>
              </a:ext>
            </a:extLst>
          </p:cNvPr>
          <p:cNvSpPr>
            <a:spLocks noGrp="1"/>
          </p:cNvSpPr>
          <p:nvPr>
            <p:ph type="title"/>
          </p:nvPr>
        </p:nvSpPr>
        <p:spPr>
          <a:xfrm>
            <a:off x="839788" y="1530433"/>
            <a:ext cx="3932237" cy="1600200"/>
          </a:xfrm>
        </p:spPr>
        <p:txBody>
          <a:bodyPr>
            <a:noAutofit/>
          </a:bodyPr>
          <a:lstStyle/>
          <a:p>
            <a:r>
              <a:rPr lang="en-US" sz="4400" b="1" dirty="0"/>
              <a:t>Digital Crime Scene Investigation Process (cont.)</a:t>
            </a:r>
            <a:endParaRPr lang="en-US" sz="4400" dirty="0"/>
          </a:p>
        </p:txBody>
      </p:sp>
      <p:graphicFrame>
        <p:nvGraphicFramePr>
          <p:cNvPr id="10" name="Content Placeholder 5">
            <a:extLst>
              <a:ext uri="{FF2B5EF4-FFF2-40B4-BE49-F238E27FC236}">
                <a16:creationId xmlns:a16="http://schemas.microsoft.com/office/drawing/2014/main" id="{33EB8AE3-75B0-0CB6-F4BA-F2F2E9B9FF7C}"/>
              </a:ext>
            </a:extLst>
          </p:cNvPr>
          <p:cNvGraphicFramePr>
            <a:graphicFrameLocks noGrp="1"/>
          </p:cNvGraphicFramePr>
          <p:nvPr>
            <p:ph idx="1"/>
            <p:extLst>
              <p:ext uri="{D42A27DB-BD31-4B8C-83A1-F6EECF244321}">
                <p14:modId xmlns:p14="http://schemas.microsoft.com/office/powerpoint/2010/main" val="1546184900"/>
              </p:ext>
            </p:extLst>
          </p:nvPr>
        </p:nvGraphicFramePr>
        <p:xfrm>
          <a:off x="5183188" y="987425"/>
          <a:ext cx="61722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 Placeholder 6">
            <a:extLst>
              <a:ext uri="{FF2B5EF4-FFF2-40B4-BE49-F238E27FC236}">
                <a16:creationId xmlns:a16="http://schemas.microsoft.com/office/drawing/2014/main" id="{E1C458B2-946E-43CC-AEDE-6F55BB8704F0}"/>
              </a:ext>
            </a:extLst>
          </p:cNvPr>
          <p:cNvSpPr>
            <a:spLocks noGrp="1"/>
          </p:cNvSpPr>
          <p:nvPr>
            <p:ph type="body" sz="half" idx="2"/>
          </p:nvPr>
        </p:nvSpPr>
        <p:spPr>
          <a:xfrm>
            <a:off x="839788" y="3130633"/>
            <a:ext cx="3932237" cy="3811588"/>
          </a:xfrm>
        </p:spPr>
        <p:txBody>
          <a:bodyPr>
            <a:normAutofit/>
          </a:bodyPr>
          <a:lstStyle/>
          <a:p>
            <a:endParaRPr lang="en-US" sz="3600" b="1" dirty="0"/>
          </a:p>
          <a:p>
            <a:r>
              <a:rPr lang="en-US" sz="3600" b="1" dirty="0"/>
              <a:t>Event Reconstruction Phase (cont.)</a:t>
            </a:r>
            <a:endParaRPr lang="en-US" sz="3600" dirty="0"/>
          </a:p>
        </p:txBody>
      </p:sp>
    </p:spTree>
    <p:extLst>
      <p:ext uri="{BB962C8B-B14F-4D97-AF65-F5344CB8AC3E}">
        <p14:creationId xmlns:p14="http://schemas.microsoft.com/office/powerpoint/2010/main" val="4196636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bg1"/>
          </a:solidFill>
        </p:grpSpPr>
        <p:sp>
          <p:nvSpPr>
            <p:cNvPr id="14" name="Freeform: Shape 13">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7" name="Freeform: Shape 16">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8992" y="-34538"/>
            <a:ext cx="6655405" cy="633547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5194" y="-23905"/>
            <a:ext cx="6705251" cy="63185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6886" y="-23905"/>
            <a:ext cx="6705251" cy="62150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BD078A6D-3ABB-4C3A-BE0C-ED7E7D2BBB4E}"/>
              </a:ext>
            </a:extLst>
          </p:cNvPr>
          <p:cNvSpPr>
            <a:spLocks noGrp="1"/>
          </p:cNvSpPr>
          <p:nvPr>
            <p:ph type="title"/>
          </p:nvPr>
        </p:nvSpPr>
        <p:spPr>
          <a:xfrm>
            <a:off x="2242409" y="895483"/>
            <a:ext cx="5786232" cy="3011190"/>
          </a:xfrm>
        </p:spPr>
        <p:txBody>
          <a:bodyPr vert="horz" lIns="91440" tIns="45720" rIns="91440" bIns="45720" rtlCol="0" anchor="b">
            <a:normAutofit/>
          </a:bodyPr>
          <a:lstStyle/>
          <a:p>
            <a:pPr algn="ctr"/>
            <a:r>
              <a:rPr lang="en-US" sz="5400" b="1" kern="1200">
                <a:solidFill>
                  <a:schemeClr val="bg1"/>
                </a:solidFill>
                <a:latin typeface="+mj-lt"/>
                <a:ea typeface="+mj-ea"/>
                <a:cs typeface="+mj-cs"/>
              </a:rPr>
              <a:t>Data Analysis</a:t>
            </a:r>
            <a:endParaRPr lang="en-US" sz="5400" kern="1200">
              <a:solidFill>
                <a:schemeClr val="bg1"/>
              </a:solidFill>
              <a:latin typeface="+mj-lt"/>
              <a:ea typeface="+mj-ea"/>
              <a:cs typeface="+mj-cs"/>
            </a:endParaRPr>
          </a:p>
        </p:txBody>
      </p:sp>
      <p:sp>
        <p:nvSpPr>
          <p:cNvPr id="6" name="Content Placeholder 5">
            <a:extLst>
              <a:ext uri="{FF2B5EF4-FFF2-40B4-BE49-F238E27FC236}">
                <a16:creationId xmlns:a16="http://schemas.microsoft.com/office/drawing/2014/main" id="{BA6234F5-3A01-451D-989A-CA5596AE6F78}"/>
              </a:ext>
            </a:extLst>
          </p:cNvPr>
          <p:cNvSpPr>
            <a:spLocks noGrp="1"/>
          </p:cNvSpPr>
          <p:nvPr>
            <p:ph idx="1"/>
          </p:nvPr>
        </p:nvSpPr>
        <p:spPr>
          <a:xfrm>
            <a:off x="2466270" y="4142096"/>
            <a:ext cx="5338511" cy="1055142"/>
          </a:xfrm>
        </p:spPr>
        <p:txBody>
          <a:bodyPr vert="horz" lIns="91440" tIns="45720" rIns="91440" bIns="45720" rtlCol="0">
            <a:normAutofit/>
          </a:bodyPr>
          <a:lstStyle/>
          <a:p>
            <a:pPr marL="0" indent="0" algn="ctr">
              <a:buNone/>
            </a:pPr>
            <a:r>
              <a:rPr lang="en-US" sz="2000" kern="1200">
                <a:solidFill>
                  <a:schemeClr val="bg1"/>
                </a:solidFill>
                <a:latin typeface="+mn-lt"/>
                <a:ea typeface="+mn-ea"/>
                <a:cs typeface="+mn-cs"/>
              </a:rPr>
              <a:t>Is going to narrow down the different places where we can search for digital evidence</a:t>
            </a:r>
          </a:p>
        </p:txBody>
      </p:sp>
      <p:sp>
        <p:nvSpPr>
          <p:cNvPr id="23"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5"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7"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3101" y="3578317"/>
            <a:ext cx="1054466" cy="469689"/>
            <a:chOff x="9841624" y="4115729"/>
            <a:chExt cx="602169" cy="268223"/>
          </a:xfrm>
          <a:solidFill>
            <a:schemeClr val="bg1"/>
          </a:solidFill>
        </p:grpSpPr>
        <p:sp>
          <p:nvSpPr>
            <p:cNvPr id="28" name="Freeform: Shape 27">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4" name="Oval 33">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Freeform: Shape 37">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Freeform: Shape 39">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742731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9BF98-3B92-425A-8A2A-B80570469035}"/>
              </a:ext>
            </a:extLst>
          </p:cNvPr>
          <p:cNvSpPr>
            <a:spLocks noGrp="1"/>
          </p:cNvSpPr>
          <p:nvPr>
            <p:ph type="title"/>
          </p:nvPr>
        </p:nvSpPr>
        <p:spPr>
          <a:xfrm>
            <a:off x="839788" y="1530433"/>
            <a:ext cx="3932237" cy="1600200"/>
          </a:xfrm>
        </p:spPr>
        <p:txBody>
          <a:bodyPr>
            <a:noAutofit/>
          </a:bodyPr>
          <a:lstStyle/>
          <a:p>
            <a:r>
              <a:rPr lang="en-US" sz="4400" b="1" dirty="0"/>
              <a:t>Data Analysis (cont.)</a:t>
            </a:r>
            <a:endParaRPr lang="en-US" sz="4400" dirty="0"/>
          </a:p>
        </p:txBody>
      </p:sp>
      <p:graphicFrame>
        <p:nvGraphicFramePr>
          <p:cNvPr id="9" name="Content Placeholder 5">
            <a:extLst>
              <a:ext uri="{FF2B5EF4-FFF2-40B4-BE49-F238E27FC236}">
                <a16:creationId xmlns:a16="http://schemas.microsoft.com/office/drawing/2014/main" id="{D5E3AE4B-E4A9-CA5F-0543-8F0F3D5102AB}"/>
              </a:ext>
            </a:extLst>
          </p:cNvPr>
          <p:cNvGraphicFramePr>
            <a:graphicFrameLocks noGrp="1"/>
          </p:cNvGraphicFramePr>
          <p:nvPr>
            <p:ph idx="1"/>
          </p:nvPr>
        </p:nvGraphicFramePr>
        <p:xfrm>
          <a:off x="5183188" y="987425"/>
          <a:ext cx="61722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 Placeholder 6">
            <a:extLst>
              <a:ext uri="{FF2B5EF4-FFF2-40B4-BE49-F238E27FC236}">
                <a16:creationId xmlns:a16="http://schemas.microsoft.com/office/drawing/2014/main" id="{E1C458B2-946E-43CC-AEDE-6F55BB8704F0}"/>
              </a:ext>
            </a:extLst>
          </p:cNvPr>
          <p:cNvSpPr>
            <a:spLocks noGrp="1"/>
          </p:cNvSpPr>
          <p:nvPr>
            <p:ph type="body" sz="half" idx="2"/>
          </p:nvPr>
        </p:nvSpPr>
        <p:spPr>
          <a:xfrm>
            <a:off x="839788" y="3130633"/>
            <a:ext cx="3932237" cy="3811588"/>
          </a:xfrm>
        </p:spPr>
        <p:txBody>
          <a:bodyPr>
            <a:normAutofit/>
          </a:bodyPr>
          <a:lstStyle/>
          <a:p>
            <a:endParaRPr lang="en-US" sz="3600" b="1" dirty="0"/>
          </a:p>
          <a:p>
            <a:r>
              <a:rPr lang="en-US" sz="3600" b="1" dirty="0"/>
              <a:t>Analysis Types</a:t>
            </a:r>
            <a:endParaRPr lang="en-US" sz="3600" dirty="0"/>
          </a:p>
        </p:txBody>
      </p:sp>
    </p:spTree>
    <p:extLst>
      <p:ext uri="{BB962C8B-B14F-4D97-AF65-F5344CB8AC3E}">
        <p14:creationId xmlns:p14="http://schemas.microsoft.com/office/powerpoint/2010/main" val="509505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9BF98-3B92-425A-8A2A-B80570469035}"/>
              </a:ext>
            </a:extLst>
          </p:cNvPr>
          <p:cNvSpPr>
            <a:spLocks noGrp="1"/>
          </p:cNvSpPr>
          <p:nvPr>
            <p:ph type="title"/>
          </p:nvPr>
        </p:nvSpPr>
        <p:spPr>
          <a:xfrm>
            <a:off x="839788" y="1530433"/>
            <a:ext cx="3932237" cy="1600200"/>
          </a:xfrm>
        </p:spPr>
        <p:txBody>
          <a:bodyPr>
            <a:noAutofit/>
          </a:bodyPr>
          <a:lstStyle/>
          <a:p>
            <a:r>
              <a:rPr lang="en-US" sz="4400" b="1" dirty="0"/>
              <a:t>Data Analysis (cont.)</a:t>
            </a:r>
            <a:endParaRPr lang="en-US" sz="4400" dirty="0"/>
          </a:p>
        </p:txBody>
      </p:sp>
      <p:sp>
        <p:nvSpPr>
          <p:cNvPr id="6" name="Content Placeholder 5">
            <a:extLst>
              <a:ext uri="{FF2B5EF4-FFF2-40B4-BE49-F238E27FC236}">
                <a16:creationId xmlns:a16="http://schemas.microsoft.com/office/drawing/2014/main" id="{00264B26-9A31-48EA-8B10-A6961532576C}"/>
              </a:ext>
            </a:extLst>
          </p:cNvPr>
          <p:cNvSpPr>
            <a:spLocks noGrp="1"/>
          </p:cNvSpPr>
          <p:nvPr>
            <p:ph idx="1"/>
          </p:nvPr>
        </p:nvSpPr>
        <p:spPr/>
        <p:txBody>
          <a:bodyPr>
            <a:normAutofit/>
          </a:bodyPr>
          <a:lstStyle/>
          <a:p>
            <a:r>
              <a:rPr lang="en-US" dirty="0"/>
              <a:t>There are two independent analysis areas. </a:t>
            </a:r>
          </a:p>
          <a:p>
            <a:pPr lvl="1"/>
            <a:r>
              <a:rPr lang="en-US" dirty="0"/>
              <a:t>based on storage devices.</a:t>
            </a:r>
          </a:p>
          <a:p>
            <a:pPr lvl="2"/>
            <a:r>
              <a:rPr lang="en-US" dirty="0"/>
              <a:t>Examples: storage devices, specifically non-volatile devices, such as hard disks. </a:t>
            </a:r>
          </a:p>
          <a:p>
            <a:pPr lvl="1"/>
            <a:r>
              <a:rPr lang="en-US" dirty="0"/>
              <a:t>based on communication devices</a:t>
            </a:r>
          </a:p>
          <a:p>
            <a:pPr lvl="2"/>
            <a:r>
              <a:rPr lang="en-US" dirty="0"/>
              <a:t>The analysis of communication systems, such as IP networks.</a:t>
            </a:r>
          </a:p>
        </p:txBody>
      </p:sp>
      <p:sp>
        <p:nvSpPr>
          <p:cNvPr id="7" name="Text Placeholder 6">
            <a:extLst>
              <a:ext uri="{FF2B5EF4-FFF2-40B4-BE49-F238E27FC236}">
                <a16:creationId xmlns:a16="http://schemas.microsoft.com/office/drawing/2014/main" id="{E1C458B2-946E-43CC-AEDE-6F55BB8704F0}"/>
              </a:ext>
            </a:extLst>
          </p:cNvPr>
          <p:cNvSpPr>
            <a:spLocks noGrp="1"/>
          </p:cNvSpPr>
          <p:nvPr>
            <p:ph type="body" sz="half" idx="2"/>
          </p:nvPr>
        </p:nvSpPr>
        <p:spPr>
          <a:xfrm>
            <a:off x="839788" y="3130633"/>
            <a:ext cx="3932237" cy="3811588"/>
          </a:xfrm>
        </p:spPr>
        <p:txBody>
          <a:bodyPr>
            <a:normAutofit/>
          </a:bodyPr>
          <a:lstStyle/>
          <a:p>
            <a:endParaRPr lang="en-US" sz="3600" b="1" dirty="0"/>
          </a:p>
          <a:p>
            <a:r>
              <a:rPr lang="en-US" sz="3600" b="1" dirty="0"/>
              <a:t>Analysis Types (cont.)</a:t>
            </a:r>
            <a:endParaRPr lang="en-US" sz="3600" dirty="0"/>
          </a:p>
        </p:txBody>
      </p:sp>
    </p:spTree>
    <p:extLst>
      <p:ext uri="{BB962C8B-B14F-4D97-AF65-F5344CB8AC3E}">
        <p14:creationId xmlns:p14="http://schemas.microsoft.com/office/powerpoint/2010/main" val="3912074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59BF98-3B92-425A-8A2A-B80570469035}"/>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600" b="1" kern="1200">
                <a:solidFill>
                  <a:schemeClr val="tx1"/>
                </a:solidFill>
                <a:latin typeface="+mj-lt"/>
                <a:ea typeface="+mj-ea"/>
                <a:cs typeface="+mj-cs"/>
              </a:rPr>
              <a:t>Data Analysis (cont.)</a:t>
            </a:r>
            <a:endParaRPr lang="en-US" sz="4600" kern="1200">
              <a:solidFill>
                <a:schemeClr val="tx1"/>
              </a:solidFill>
              <a:latin typeface="+mj-lt"/>
              <a:ea typeface="+mj-ea"/>
              <a:cs typeface="+mj-cs"/>
            </a:endParaRP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E1C458B2-946E-43CC-AEDE-6F55BB8704F0}"/>
              </a:ext>
            </a:extLst>
          </p:cNvPr>
          <p:cNvSpPr>
            <a:spLocks noGrp="1"/>
          </p:cNvSpPr>
          <p:nvPr>
            <p:ph type="body" sz="half" idx="2"/>
          </p:nvPr>
        </p:nvSpPr>
        <p:spPr>
          <a:xfrm>
            <a:off x="630936" y="2807208"/>
            <a:ext cx="3429000" cy="3410712"/>
          </a:xfrm>
        </p:spPr>
        <p:txBody>
          <a:bodyPr vert="horz" lIns="91440" tIns="45720" rIns="91440" bIns="45720" rtlCol="0" anchor="t">
            <a:normAutofit/>
          </a:bodyPr>
          <a:lstStyle/>
          <a:p>
            <a:pPr indent="-228600">
              <a:buFont typeface="Arial" panose="020B0604020202020204" pitchFamily="34" charset="0"/>
              <a:buChar char="•"/>
            </a:pPr>
            <a:endParaRPr lang="en-US" sz="2200" b="1"/>
          </a:p>
          <a:p>
            <a:pPr indent="-228600">
              <a:buFont typeface="Arial" panose="020B0604020202020204" pitchFamily="34" charset="0"/>
              <a:buChar char="•"/>
            </a:pPr>
            <a:r>
              <a:rPr lang="en-US" sz="2200" b="1"/>
              <a:t>Analysis Types (cont.)</a:t>
            </a:r>
            <a:endParaRPr lang="en-US" sz="2200"/>
          </a:p>
        </p:txBody>
      </p:sp>
      <p:pic>
        <p:nvPicPr>
          <p:cNvPr id="8" name="Content Placeholder 7" descr="A screenshot of a cell phone&#10;&#10;Description automatically generated">
            <a:extLst>
              <a:ext uri="{FF2B5EF4-FFF2-40B4-BE49-F238E27FC236}">
                <a16:creationId xmlns:a16="http://schemas.microsoft.com/office/drawing/2014/main" id="{43B2C519-AEA0-4174-8D37-FF1E70B9C6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910182"/>
            <a:ext cx="6903720" cy="3037636"/>
          </a:xfrm>
          <a:prstGeom prst="rect">
            <a:avLst/>
          </a:prstGeom>
        </p:spPr>
      </p:pic>
    </p:spTree>
    <p:extLst>
      <p:ext uri="{BB962C8B-B14F-4D97-AF65-F5344CB8AC3E}">
        <p14:creationId xmlns:p14="http://schemas.microsoft.com/office/powerpoint/2010/main" val="3207971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F9C0A-B681-9E41-CAC2-543B4EB74ECA}"/>
              </a:ext>
            </a:extLst>
          </p:cNvPr>
          <p:cNvSpPr>
            <a:spLocks noGrp="1"/>
          </p:cNvSpPr>
          <p:nvPr>
            <p:ph type="title"/>
          </p:nvPr>
        </p:nvSpPr>
        <p:spPr/>
        <p:txBody>
          <a:bodyPr/>
          <a:lstStyle/>
          <a:p>
            <a:r>
              <a:rPr lang="en-US" dirty="0"/>
              <a:t>FILE SYSTEM FORENSICS</a:t>
            </a:r>
            <a:endParaRPr lang="en-MY" dirty="0"/>
          </a:p>
        </p:txBody>
      </p:sp>
      <p:sp>
        <p:nvSpPr>
          <p:cNvPr id="3" name="Content Placeholder 2">
            <a:extLst>
              <a:ext uri="{FF2B5EF4-FFF2-40B4-BE49-F238E27FC236}">
                <a16:creationId xmlns:a16="http://schemas.microsoft.com/office/drawing/2014/main" id="{8187ECAB-1D84-C894-320B-11DF07939015}"/>
              </a:ext>
            </a:extLst>
          </p:cNvPr>
          <p:cNvSpPr>
            <a:spLocks noGrp="1"/>
          </p:cNvSpPr>
          <p:nvPr>
            <p:ph idx="1"/>
          </p:nvPr>
        </p:nvSpPr>
        <p:spPr/>
        <p:txBody>
          <a:bodyPr/>
          <a:lstStyle/>
          <a:p>
            <a:r>
              <a:rPr lang="en-US" dirty="0"/>
              <a:t>How can deleted files still be found?</a:t>
            </a:r>
          </a:p>
          <a:p>
            <a:r>
              <a:rPr lang="en-US" dirty="0"/>
              <a:t>A </a:t>
            </a:r>
            <a:r>
              <a:rPr lang="en-US" b="1" dirty="0"/>
              <a:t>file system</a:t>
            </a:r>
            <a:r>
              <a:rPr lang="en-US" dirty="0"/>
              <a:t> is the method an operating system uses to:</a:t>
            </a:r>
          </a:p>
          <a:p>
            <a:pPr lvl="1"/>
            <a:r>
              <a:rPr lang="en-US" b="1" dirty="0"/>
              <a:t>Organize</a:t>
            </a:r>
            <a:r>
              <a:rPr lang="en-US" dirty="0"/>
              <a:t>,</a:t>
            </a:r>
          </a:p>
          <a:p>
            <a:pPr lvl="1"/>
            <a:r>
              <a:rPr lang="en-US" b="1" dirty="0"/>
              <a:t>Store</a:t>
            </a:r>
            <a:r>
              <a:rPr lang="en-US" dirty="0"/>
              <a:t>, and</a:t>
            </a:r>
          </a:p>
          <a:p>
            <a:pPr lvl="1"/>
            <a:r>
              <a:rPr lang="en-US" b="1" dirty="0"/>
              <a:t>Manage access</a:t>
            </a:r>
            <a:r>
              <a:rPr lang="en-US" dirty="0"/>
              <a:t> to data on a storage device (like a hard drive, SSD, or memory card).</a:t>
            </a:r>
          </a:p>
          <a:p>
            <a:r>
              <a:rPr lang="en-US" dirty="0"/>
              <a:t>It defines how files are named, stored, located, and retrieved.</a:t>
            </a:r>
            <a:br>
              <a:rPr lang="en-US" dirty="0"/>
            </a:br>
            <a:r>
              <a:rPr lang="en-US" dirty="0"/>
              <a:t>You can think of it as the </a:t>
            </a:r>
            <a:r>
              <a:rPr lang="en-US" b="1" dirty="0"/>
              <a:t>“library catalog”</a:t>
            </a:r>
            <a:r>
              <a:rPr lang="en-US" dirty="0"/>
              <a:t> of a computer’s storage.</a:t>
            </a:r>
          </a:p>
          <a:p>
            <a:endParaRPr lang="en-MY" dirty="0"/>
          </a:p>
        </p:txBody>
      </p:sp>
    </p:spTree>
    <p:extLst>
      <p:ext uri="{BB962C8B-B14F-4D97-AF65-F5344CB8AC3E}">
        <p14:creationId xmlns:p14="http://schemas.microsoft.com/office/powerpoint/2010/main" val="375067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9BF98-3B92-425A-8A2A-B80570469035}"/>
              </a:ext>
            </a:extLst>
          </p:cNvPr>
          <p:cNvSpPr>
            <a:spLocks noGrp="1"/>
          </p:cNvSpPr>
          <p:nvPr>
            <p:ph type="title"/>
          </p:nvPr>
        </p:nvSpPr>
        <p:spPr>
          <a:xfrm>
            <a:off x="839788" y="1530433"/>
            <a:ext cx="3932237" cy="1600200"/>
          </a:xfrm>
        </p:spPr>
        <p:txBody>
          <a:bodyPr>
            <a:noAutofit/>
          </a:bodyPr>
          <a:lstStyle/>
          <a:p>
            <a:r>
              <a:rPr lang="en-US" sz="4400" b="1" dirty="0"/>
              <a:t>Data Analysis (cont.)</a:t>
            </a:r>
            <a:endParaRPr lang="en-US" sz="4400" dirty="0"/>
          </a:p>
        </p:txBody>
      </p:sp>
      <p:sp>
        <p:nvSpPr>
          <p:cNvPr id="7" name="Text Placeholder 6">
            <a:extLst>
              <a:ext uri="{FF2B5EF4-FFF2-40B4-BE49-F238E27FC236}">
                <a16:creationId xmlns:a16="http://schemas.microsoft.com/office/drawing/2014/main" id="{E1C458B2-946E-43CC-AEDE-6F55BB8704F0}"/>
              </a:ext>
            </a:extLst>
          </p:cNvPr>
          <p:cNvSpPr>
            <a:spLocks noGrp="1"/>
          </p:cNvSpPr>
          <p:nvPr>
            <p:ph type="body" sz="half" idx="2"/>
          </p:nvPr>
        </p:nvSpPr>
        <p:spPr>
          <a:xfrm>
            <a:off x="839788" y="3130633"/>
            <a:ext cx="3932237" cy="3811588"/>
          </a:xfrm>
        </p:spPr>
        <p:txBody>
          <a:bodyPr>
            <a:normAutofit/>
          </a:bodyPr>
          <a:lstStyle/>
          <a:p>
            <a:endParaRPr lang="en-US" sz="3600" b="1" dirty="0"/>
          </a:p>
          <a:p>
            <a:r>
              <a:rPr lang="en-US" sz="3600" b="1" dirty="0"/>
              <a:t>Analysis Types (cont.)</a:t>
            </a:r>
            <a:endParaRPr lang="en-US" sz="3600" dirty="0"/>
          </a:p>
        </p:txBody>
      </p:sp>
      <p:graphicFrame>
        <p:nvGraphicFramePr>
          <p:cNvPr id="9" name="Content Placeholder 3">
            <a:extLst>
              <a:ext uri="{FF2B5EF4-FFF2-40B4-BE49-F238E27FC236}">
                <a16:creationId xmlns:a16="http://schemas.microsoft.com/office/drawing/2014/main" id="{18E5E6E8-BE84-CE6F-8220-BC2D59CA8180}"/>
              </a:ext>
            </a:extLst>
          </p:cNvPr>
          <p:cNvGraphicFramePr>
            <a:graphicFrameLocks noGrp="1"/>
          </p:cNvGraphicFramePr>
          <p:nvPr>
            <p:ph idx="1"/>
          </p:nvPr>
        </p:nvGraphicFramePr>
        <p:xfrm>
          <a:off x="5183188" y="987425"/>
          <a:ext cx="61722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5389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9BF98-3B92-425A-8A2A-B80570469035}"/>
              </a:ext>
            </a:extLst>
          </p:cNvPr>
          <p:cNvSpPr>
            <a:spLocks noGrp="1"/>
          </p:cNvSpPr>
          <p:nvPr>
            <p:ph type="title"/>
          </p:nvPr>
        </p:nvSpPr>
        <p:spPr>
          <a:xfrm>
            <a:off x="839788" y="1530433"/>
            <a:ext cx="3932237" cy="1600200"/>
          </a:xfrm>
        </p:spPr>
        <p:txBody>
          <a:bodyPr>
            <a:noAutofit/>
          </a:bodyPr>
          <a:lstStyle/>
          <a:p>
            <a:r>
              <a:rPr lang="en-US" sz="4400" b="1" dirty="0"/>
              <a:t>Data Analysis (cont.)</a:t>
            </a:r>
            <a:endParaRPr lang="en-US" sz="4400" dirty="0"/>
          </a:p>
        </p:txBody>
      </p:sp>
      <p:sp>
        <p:nvSpPr>
          <p:cNvPr id="7" name="Text Placeholder 6">
            <a:extLst>
              <a:ext uri="{FF2B5EF4-FFF2-40B4-BE49-F238E27FC236}">
                <a16:creationId xmlns:a16="http://schemas.microsoft.com/office/drawing/2014/main" id="{E1C458B2-946E-43CC-AEDE-6F55BB8704F0}"/>
              </a:ext>
            </a:extLst>
          </p:cNvPr>
          <p:cNvSpPr>
            <a:spLocks noGrp="1"/>
          </p:cNvSpPr>
          <p:nvPr>
            <p:ph type="body" sz="half" idx="2"/>
          </p:nvPr>
        </p:nvSpPr>
        <p:spPr>
          <a:xfrm>
            <a:off x="839788" y="3130633"/>
            <a:ext cx="3932237" cy="3811588"/>
          </a:xfrm>
        </p:spPr>
        <p:txBody>
          <a:bodyPr>
            <a:normAutofit/>
          </a:bodyPr>
          <a:lstStyle/>
          <a:p>
            <a:endParaRPr lang="en-US" sz="3600" b="1" dirty="0"/>
          </a:p>
          <a:p>
            <a:r>
              <a:rPr lang="en-US" sz="3600" b="1" dirty="0"/>
              <a:t>Analysis Types (cont.)</a:t>
            </a:r>
            <a:endParaRPr lang="en-US" sz="3600" dirty="0"/>
          </a:p>
        </p:txBody>
      </p:sp>
      <p:graphicFrame>
        <p:nvGraphicFramePr>
          <p:cNvPr id="9" name="Content Placeholder 3">
            <a:extLst>
              <a:ext uri="{FF2B5EF4-FFF2-40B4-BE49-F238E27FC236}">
                <a16:creationId xmlns:a16="http://schemas.microsoft.com/office/drawing/2014/main" id="{AD1A903E-BE15-50E0-6C6F-5DEC6CB5DFC7}"/>
              </a:ext>
            </a:extLst>
          </p:cNvPr>
          <p:cNvGraphicFramePr>
            <a:graphicFrameLocks noGrp="1"/>
          </p:cNvGraphicFramePr>
          <p:nvPr>
            <p:ph idx="1"/>
          </p:nvPr>
        </p:nvGraphicFramePr>
        <p:xfrm>
          <a:off x="5183188" y="987425"/>
          <a:ext cx="61722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1576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59BF98-3B92-425A-8A2A-B80570469035}"/>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600" b="1" kern="1200">
                <a:solidFill>
                  <a:schemeClr val="tx1"/>
                </a:solidFill>
                <a:latin typeface="+mj-lt"/>
                <a:ea typeface="+mj-ea"/>
                <a:cs typeface="+mj-cs"/>
              </a:rPr>
              <a:t>Data Analysis (cont.)</a:t>
            </a:r>
            <a:endParaRPr lang="en-US" sz="4600" kern="1200">
              <a:solidFill>
                <a:schemeClr val="tx1"/>
              </a:solidFill>
              <a:latin typeface="+mj-lt"/>
              <a:ea typeface="+mj-ea"/>
              <a:cs typeface="+mj-cs"/>
            </a:endParaRP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E1C458B2-946E-43CC-AEDE-6F55BB8704F0}"/>
              </a:ext>
            </a:extLst>
          </p:cNvPr>
          <p:cNvSpPr>
            <a:spLocks noGrp="1"/>
          </p:cNvSpPr>
          <p:nvPr>
            <p:ph type="body" sz="half" idx="2"/>
          </p:nvPr>
        </p:nvSpPr>
        <p:spPr>
          <a:xfrm>
            <a:off x="630936" y="2807208"/>
            <a:ext cx="3429000" cy="3410712"/>
          </a:xfrm>
        </p:spPr>
        <p:txBody>
          <a:bodyPr vert="horz" lIns="91440" tIns="45720" rIns="91440" bIns="45720" rtlCol="0" anchor="t">
            <a:normAutofit/>
          </a:bodyPr>
          <a:lstStyle/>
          <a:p>
            <a:pPr indent="-228600">
              <a:buFont typeface="Arial" panose="020B0604020202020204" pitchFamily="34" charset="0"/>
              <a:buChar char="•"/>
            </a:pPr>
            <a:endParaRPr lang="en-US" sz="2200" b="1"/>
          </a:p>
          <a:p>
            <a:pPr indent="-228600">
              <a:buFont typeface="Arial" panose="020B0604020202020204" pitchFamily="34" charset="0"/>
              <a:buChar char="•"/>
            </a:pPr>
            <a:r>
              <a:rPr lang="en-US" sz="2200" b="1"/>
              <a:t>Analysis Types (cont.)</a:t>
            </a:r>
            <a:endParaRPr lang="en-US" sz="2200"/>
          </a:p>
        </p:txBody>
      </p:sp>
      <p:pic>
        <p:nvPicPr>
          <p:cNvPr id="5" name="Content Placeholder 4" descr="A picture containing screenshot&#10;&#10;Description automatically generated">
            <a:extLst>
              <a:ext uri="{FF2B5EF4-FFF2-40B4-BE49-F238E27FC236}">
                <a16:creationId xmlns:a16="http://schemas.microsoft.com/office/drawing/2014/main" id="{81471A69-512C-4B7B-B1D0-565BC18315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874624"/>
            <a:ext cx="6903720" cy="5108752"/>
          </a:xfrm>
          <a:prstGeom prst="rect">
            <a:avLst/>
          </a:prstGeom>
        </p:spPr>
      </p:pic>
    </p:spTree>
    <p:extLst>
      <p:ext uri="{BB962C8B-B14F-4D97-AF65-F5344CB8AC3E}">
        <p14:creationId xmlns:p14="http://schemas.microsoft.com/office/powerpoint/2010/main" val="3619119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310C42-DF24-0164-5F1D-C6DEE818FEB8}"/>
              </a:ext>
            </a:extLst>
          </p:cNvPr>
          <p:cNvSpPr>
            <a:spLocks noGrp="1"/>
          </p:cNvSpPr>
          <p:nvPr>
            <p:ph idx="1"/>
          </p:nvPr>
        </p:nvSpPr>
        <p:spPr>
          <a:xfrm>
            <a:off x="886968" y="2075688"/>
            <a:ext cx="10440988" cy="3790124"/>
          </a:xfrm>
        </p:spPr>
        <p:txBody>
          <a:bodyPr>
            <a:normAutofit/>
          </a:bodyPr>
          <a:lstStyle/>
          <a:p>
            <a:r>
              <a:rPr lang="en-US" dirty="0"/>
              <a:t>Why do file systems still contain deleted data?</a:t>
            </a:r>
          </a:p>
          <a:p>
            <a:r>
              <a:rPr lang="en-US" dirty="0"/>
              <a:t>How does knowing the file system type affect evidence recovery?</a:t>
            </a:r>
          </a:p>
          <a:p>
            <a:r>
              <a:rPr lang="en-US" dirty="0"/>
              <a:t>How can timestamps mislead investigations?</a:t>
            </a:r>
          </a:p>
          <a:p>
            <a:r>
              <a:rPr lang="en-US" dirty="0"/>
              <a:t>Should investigators rely only on recovered files or also analyze metadata?</a:t>
            </a:r>
            <a:endParaRPr lang="en-MY" dirty="0"/>
          </a:p>
        </p:txBody>
      </p:sp>
      <p:sp>
        <p:nvSpPr>
          <p:cNvPr id="6" name="Content Placeholder 2">
            <a:extLst>
              <a:ext uri="{FF2B5EF4-FFF2-40B4-BE49-F238E27FC236}">
                <a16:creationId xmlns:a16="http://schemas.microsoft.com/office/drawing/2014/main" id="{C8E259A5-0CF9-9269-DAED-F3F6AA9F9649}"/>
              </a:ext>
            </a:extLst>
          </p:cNvPr>
          <p:cNvSpPr txBox="1">
            <a:spLocks/>
          </p:cNvSpPr>
          <p:nvPr/>
        </p:nvSpPr>
        <p:spPr>
          <a:xfrm>
            <a:off x="886968" y="792480"/>
            <a:ext cx="9924288" cy="9448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4400" dirty="0"/>
              <a:t>Discussion</a:t>
            </a:r>
            <a:endParaRPr lang="en-MY" dirty="0"/>
          </a:p>
        </p:txBody>
      </p:sp>
    </p:spTree>
    <p:extLst>
      <p:ext uri="{BB962C8B-B14F-4D97-AF65-F5344CB8AC3E}">
        <p14:creationId xmlns:p14="http://schemas.microsoft.com/office/powerpoint/2010/main" val="2288975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16E9AC-E5F5-2316-DF15-ADBF676B20EA}"/>
              </a:ext>
            </a:extLst>
          </p:cNvPr>
          <p:cNvSpPr>
            <a:spLocks noGrp="1"/>
          </p:cNvSpPr>
          <p:nvPr>
            <p:ph idx="1"/>
          </p:nvPr>
        </p:nvSpPr>
        <p:spPr>
          <a:xfrm>
            <a:off x="838200" y="612648"/>
            <a:ext cx="10515600" cy="5564315"/>
          </a:xfrm>
        </p:spPr>
        <p:txBody>
          <a:bodyPr/>
          <a:lstStyle/>
          <a:p>
            <a:pPr marL="0" indent="0">
              <a:buNone/>
            </a:pPr>
            <a:r>
              <a:rPr lang="en-US" b="1" dirty="0"/>
              <a:t>File System Forensics</a:t>
            </a:r>
            <a:r>
              <a:rPr lang="en-US" dirty="0"/>
              <a:t> is the study of how digital evidence is </a:t>
            </a:r>
            <a:r>
              <a:rPr lang="en-US" b="1" dirty="0"/>
              <a:t>stored</a:t>
            </a:r>
            <a:r>
              <a:rPr lang="en-US" dirty="0"/>
              <a:t>, </a:t>
            </a:r>
            <a:r>
              <a:rPr lang="en-US" b="1" dirty="0"/>
              <a:t>organized</a:t>
            </a:r>
            <a:r>
              <a:rPr lang="en-US" dirty="0"/>
              <a:t>, and </a:t>
            </a:r>
            <a:r>
              <a:rPr lang="en-US" b="1" dirty="0"/>
              <a:t>deleted</a:t>
            </a:r>
            <a:r>
              <a:rPr lang="en-US" dirty="0"/>
              <a:t> within a computer’s file system.</a:t>
            </a:r>
          </a:p>
          <a:p>
            <a:r>
              <a:rPr lang="en-US" dirty="0"/>
              <a:t>It focuses on examining file structures, metadata, and storage allocation to reconstruct user activity.</a:t>
            </a:r>
          </a:p>
          <a:p>
            <a:r>
              <a:rPr lang="en-US" dirty="0"/>
              <a:t>Understanding file systems allows forensic investigators to retrieve deleted data, trace actions, and verify authenticity — forming the foundation of digital evidence analysis.</a:t>
            </a:r>
            <a:endParaRPr lang="en-MY" dirty="0"/>
          </a:p>
        </p:txBody>
      </p:sp>
    </p:spTree>
    <p:extLst>
      <p:ext uri="{BB962C8B-B14F-4D97-AF65-F5344CB8AC3E}">
        <p14:creationId xmlns:p14="http://schemas.microsoft.com/office/powerpoint/2010/main" val="3288238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B1C692-7B17-43CC-B788-DB4C92405A5C}"/>
              </a:ext>
            </a:extLst>
          </p:cNvPr>
          <p:cNvSpPr>
            <a:spLocks noGrp="1"/>
          </p:cNvSpPr>
          <p:nvPr>
            <p:ph type="title"/>
          </p:nvPr>
        </p:nvSpPr>
        <p:spPr>
          <a:xfrm>
            <a:off x="586478" y="1683756"/>
            <a:ext cx="3115265" cy="2396359"/>
          </a:xfrm>
        </p:spPr>
        <p:txBody>
          <a:bodyPr anchor="b">
            <a:normAutofit/>
          </a:bodyPr>
          <a:lstStyle/>
          <a:p>
            <a:pPr algn="r"/>
            <a:r>
              <a:rPr lang="en-US" sz="4000" b="1">
                <a:solidFill>
                  <a:srgbClr val="FFFFFF"/>
                </a:solidFill>
              </a:rPr>
              <a:t>Digital Investigations and Evidence</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04E388E5-D276-6499-F1B0-299B5343CBAA}"/>
              </a:ext>
            </a:extLst>
          </p:cNvPr>
          <p:cNvGraphicFramePr>
            <a:graphicFrameLocks noGrp="1"/>
          </p:cNvGraphicFramePr>
          <p:nvPr>
            <p:ph idx="1"/>
            <p:extLst>
              <p:ext uri="{D42A27DB-BD31-4B8C-83A1-F6EECF244321}">
                <p14:modId xmlns:p14="http://schemas.microsoft.com/office/powerpoint/2010/main" val="3126446009"/>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532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65395D-DA29-45E8-8619-387B9F4ACFD4}"/>
              </a:ext>
            </a:extLst>
          </p:cNvPr>
          <p:cNvSpPr>
            <a:spLocks noGrp="1"/>
          </p:cNvSpPr>
          <p:nvPr>
            <p:ph type="title"/>
          </p:nvPr>
        </p:nvSpPr>
        <p:spPr>
          <a:xfrm>
            <a:off x="841248" y="256032"/>
            <a:ext cx="10506456" cy="1014984"/>
          </a:xfrm>
        </p:spPr>
        <p:txBody>
          <a:bodyPr anchor="b">
            <a:normAutofit/>
          </a:bodyPr>
          <a:lstStyle/>
          <a:p>
            <a:r>
              <a:rPr lang="en-US" b="1"/>
              <a:t>Digital Investigations and Evidence (cont.)</a:t>
            </a:r>
            <a:endParaRPr lang="en-US" dirty="0"/>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2" name="Content Placeholder 2">
            <a:extLst>
              <a:ext uri="{FF2B5EF4-FFF2-40B4-BE49-F238E27FC236}">
                <a16:creationId xmlns:a16="http://schemas.microsoft.com/office/drawing/2014/main" id="{8FAD2409-3B1F-8FCE-027C-3A695E76BF9A}"/>
              </a:ext>
            </a:extLst>
          </p:cNvPr>
          <p:cNvGraphicFramePr>
            <a:graphicFrameLocks noGrp="1"/>
          </p:cNvGraphicFramePr>
          <p:nvPr>
            <p:ph idx="1"/>
            <p:extLst>
              <p:ext uri="{D42A27DB-BD31-4B8C-83A1-F6EECF244321}">
                <p14:modId xmlns:p14="http://schemas.microsoft.com/office/powerpoint/2010/main" val="4078996207"/>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0548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4253AA8-30E1-4D70-B50D-C29ED3D88197}"/>
              </a:ext>
            </a:extLst>
          </p:cNvPr>
          <p:cNvSpPr>
            <a:spLocks noGrp="1"/>
          </p:cNvSpPr>
          <p:nvPr>
            <p:ph type="title"/>
          </p:nvPr>
        </p:nvSpPr>
        <p:spPr>
          <a:xfrm>
            <a:off x="1115568" y="548640"/>
            <a:ext cx="10168128" cy="1179576"/>
          </a:xfrm>
        </p:spPr>
        <p:txBody>
          <a:bodyPr>
            <a:normAutofit/>
          </a:bodyPr>
          <a:lstStyle/>
          <a:p>
            <a:r>
              <a:rPr lang="en-US" sz="4000" b="1"/>
              <a:t>Digital Investigations and Evidence (cont.)</a:t>
            </a:r>
            <a:endParaRPr lang="en-US" sz="400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B6743C6-3F54-446E-A38D-7AC6A940AD0E}"/>
              </a:ext>
            </a:extLst>
          </p:cNvPr>
          <p:cNvSpPr>
            <a:spLocks noGrp="1"/>
          </p:cNvSpPr>
          <p:nvPr>
            <p:ph idx="1"/>
          </p:nvPr>
        </p:nvSpPr>
        <p:spPr>
          <a:xfrm>
            <a:off x="1115568" y="2481943"/>
            <a:ext cx="10168128" cy="3695020"/>
          </a:xfrm>
        </p:spPr>
        <p:txBody>
          <a:bodyPr>
            <a:normAutofit/>
          </a:bodyPr>
          <a:lstStyle/>
          <a:p>
            <a:r>
              <a:rPr lang="en-US" sz="2200"/>
              <a:t>A </a:t>
            </a:r>
            <a:r>
              <a:rPr lang="en-US" sz="2200" i="1"/>
              <a:t>digital forensic investigation </a:t>
            </a:r>
            <a:r>
              <a:rPr lang="en-US" sz="2200"/>
              <a:t>is a process that uses science and technology to analyze digital objects and that develops and tests theories, which can be entered into a court of law, to answer questions about events that occurred.</a:t>
            </a:r>
          </a:p>
        </p:txBody>
      </p:sp>
    </p:spTree>
    <p:extLst>
      <p:ext uri="{BB962C8B-B14F-4D97-AF65-F5344CB8AC3E}">
        <p14:creationId xmlns:p14="http://schemas.microsoft.com/office/powerpoint/2010/main" val="1541524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76CD79-5034-491F-8D00-EAC63709E2A4}"/>
              </a:ext>
            </a:extLst>
          </p:cNvPr>
          <p:cNvSpPr>
            <a:spLocks noGrp="1"/>
          </p:cNvSpPr>
          <p:nvPr>
            <p:ph type="title"/>
          </p:nvPr>
        </p:nvSpPr>
        <p:spPr>
          <a:xfrm>
            <a:off x="841248" y="334644"/>
            <a:ext cx="10509504" cy="1076914"/>
          </a:xfrm>
        </p:spPr>
        <p:txBody>
          <a:bodyPr anchor="ctr">
            <a:normAutofit/>
          </a:bodyPr>
          <a:lstStyle/>
          <a:p>
            <a:r>
              <a:rPr lang="en-US" sz="4000" b="1"/>
              <a:t>Digital Crime Scene Investigation Process</a:t>
            </a:r>
            <a:endParaRPr lang="en-US" sz="4000"/>
          </a:p>
        </p:txBody>
      </p:sp>
      <p:sp>
        <p:nvSpPr>
          <p:cNvPr id="12" name="Rectangle 11">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3271E22-4ADF-4C93-A163-764F6200809C}"/>
              </a:ext>
            </a:extLst>
          </p:cNvPr>
          <p:cNvSpPr>
            <a:spLocks/>
          </p:cNvSpPr>
          <p:nvPr/>
        </p:nvSpPr>
        <p:spPr>
          <a:xfrm>
            <a:off x="838200" y="1763885"/>
            <a:ext cx="10506456" cy="4347554"/>
          </a:xfrm>
          <a:prstGeom prst="rect">
            <a:avLst/>
          </a:prstGeom>
        </p:spPr>
        <p:txBody>
          <a:bodyPr/>
          <a:lstStyle/>
          <a:p>
            <a:pPr defTabSz="905256">
              <a:spcAft>
                <a:spcPts val="600"/>
              </a:spcAft>
            </a:pPr>
            <a:r>
              <a:rPr lang="en-US" sz="1782" kern="1200" dirty="0">
                <a:solidFill>
                  <a:schemeClr val="tx1"/>
                </a:solidFill>
                <a:latin typeface="+mn-lt"/>
                <a:ea typeface="+mn-ea"/>
                <a:cs typeface="+mn-cs"/>
              </a:rPr>
              <a:t>There is no single way to conduct an investigation. </a:t>
            </a:r>
          </a:p>
          <a:p>
            <a:pPr defTabSz="905256">
              <a:spcAft>
                <a:spcPts val="600"/>
              </a:spcAft>
            </a:pPr>
            <a:r>
              <a:rPr lang="en-US" sz="1782" kern="1200" dirty="0">
                <a:solidFill>
                  <a:schemeClr val="tx1"/>
                </a:solidFill>
                <a:latin typeface="+mn-lt"/>
                <a:ea typeface="+mn-ea"/>
                <a:cs typeface="+mn-cs"/>
              </a:rPr>
              <a:t>A digital crime scene includes the digital environment created by software and hardware.</a:t>
            </a:r>
          </a:p>
          <a:p>
            <a:pPr defTabSz="905256">
              <a:spcAft>
                <a:spcPts val="600"/>
              </a:spcAft>
            </a:pPr>
            <a:r>
              <a:rPr lang="en-US" sz="1782" kern="1200" dirty="0">
                <a:solidFill>
                  <a:schemeClr val="tx1"/>
                </a:solidFill>
                <a:latin typeface="+mn-lt"/>
                <a:ea typeface="+mn-ea"/>
                <a:cs typeface="+mn-cs"/>
              </a:rPr>
              <a:t>The process has three major phases (Carrier and Spafford, 2003), which are system preservation, evidence searching, and event as shown in figure 1.1.</a:t>
            </a:r>
          </a:p>
          <a:p>
            <a:pPr defTabSz="905256">
              <a:spcAft>
                <a:spcPts val="600"/>
              </a:spcAft>
            </a:pPr>
            <a:endParaRPr lang="en-US" sz="1782" kern="1200" dirty="0">
              <a:solidFill>
                <a:schemeClr val="tx1"/>
              </a:solidFill>
              <a:latin typeface="+mn-lt"/>
              <a:ea typeface="+mn-ea"/>
              <a:cs typeface="+mn-cs"/>
            </a:endParaRPr>
          </a:p>
          <a:p>
            <a:pPr defTabSz="905256">
              <a:spcAft>
                <a:spcPts val="600"/>
              </a:spcAft>
            </a:pPr>
            <a:endParaRPr lang="en-US" sz="1782" kern="1200" dirty="0">
              <a:solidFill>
                <a:schemeClr val="tx1"/>
              </a:solidFill>
              <a:latin typeface="+mn-lt"/>
              <a:ea typeface="+mn-ea"/>
              <a:cs typeface="+mn-cs"/>
            </a:endParaRPr>
          </a:p>
          <a:p>
            <a:pPr defTabSz="905256">
              <a:spcAft>
                <a:spcPts val="600"/>
              </a:spcAft>
            </a:pPr>
            <a:endParaRPr lang="en-US" sz="1782" kern="1200" dirty="0">
              <a:solidFill>
                <a:schemeClr val="tx1"/>
              </a:solidFill>
              <a:latin typeface="+mn-lt"/>
              <a:ea typeface="+mn-ea"/>
              <a:cs typeface="+mn-cs"/>
            </a:endParaRPr>
          </a:p>
          <a:p>
            <a:pPr defTabSz="905256">
              <a:spcAft>
                <a:spcPts val="600"/>
              </a:spcAft>
            </a:pPr>
            <a:endParaRPr lang="en-US" sz="1782" kern="1200" dirty="0">
              <a:solidFill>
                <a:schemeClr val="tx1"/>
              </a:solidFill>
              <a:latin typeface="+mn-lt"/>
              <a:ea typeface="+mn-ea"/>
              <a:cs typeface="+mn-cs"/>
            </a:endParaRPr>
          </a:p>
          <a:p>
            <a:pPr defTabSz="905256">
              <a:spcAft>
                <a:spcPts val="600"/>
              </a:spcAft>
            </a:pPr>
            <a:endParaRPr lang="en-US" sz="1782" kern="1200" dirty="0">
              <a:solidFill>
                <a:schemeClr val="tx1"/>
              </a:solidFill>
              <a:latin typeface="+mn-lt"/>
              <a:ea typeface="+mn-ea"/>
              <a:cs typeface="+mn-cs"/>
            </a:endParaRPr>
          </a:p>
          <a:p>
            <a:pPr defTabSz="905256">
              <a:spcAft>
                <a:spcPts val="600"/>
              </a:spcAft>
            </a:pPr>
            <a:endParaRPr lang="en-US" sz="1782" kern="1200" dirty="0">
              <a:solidFill>
                <a:schemeClr val="tx1"/>
              </a:solidFill>
              <a:latin typeface="+mn-lt"/>
              <a:ea typeface="+mn-ea"/>
              <a:cs typeface="+mn-cs"/>
            </a:endParaRPr>
          </a:p>
          <a:p>
            <a:pPr>
              <a:spcAft>
                <a:spcPts val="600"/>
              </a:spcAft>
            </a:pPr>
            <a:endParaRPr lang="en-US" dirty="0"/>
          </a:p>
        </p:txBody>
      </p:sp>
      <p:pic>
        <p:nvPicPr>
          <p:cNvPr id="5" name="Picture 4" descr="A screenshot of a cell phone&#10;&#10;Description automatically generated">
            <a:extLst>
              <a:ext uri="{FF2B5EF4-FFF2-40B4-BE49-F238E27FC236}">
                <a16:creationId xmlns:a16="http://schemas.microsoft.com/office/drawing/2014/main" id="{6E671156-105C-4065-BD1F-4C31859E25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346" y="3782263"/>
            <a:ext cx="10068163" cy="1562743"/>
          </a:xfrm>
          <a:prstGeom prst="rect">
            <a:avLst/>
          </a:prstGeom>
        </p:spPr>
      </p:pic>
    </p:spTree>
    <p:extLst>
      <p:ext uri="{BB962C8B-B14F-4D97-AF65-F5344CB8AC3E}">
        <p14:creationId xmlns:p14="http://schemas.microsoft.com/office/powerpoint/2010/main" val="1551536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22BEEC-CF2A-4CE5-9F49-87B2C74DF828}"/>
              </a:ext>
            </a:extLst>
          </p:cNvPr>
          <p:cNvSpPr>
            <a:spLocks noGrp="1"/>
          </p:cNvSpPr>
          <p:nvPr>
            <p:ph type="title"/>
          </p:nvPr>
        </p:nvSpPr>
        <p:spPr>
          <a:xfrm>
            <a:off x="841248" y="334644"/>
            <a:ext cx="10509504" cy="1076914"/>
          </a:xfrm>
        </p:spPr>
        <p:txBody>
          <a:bodyPr anchor="ctr">
            <a:normAutofit/>
          </a:bodyPr>
          <a:lstStyle/>
          <a:p>
            <a:r>
              <a:rPr lang="en-US" sz="4000" b="1"/>
              <a:t>Digital Crime Scene Investigation Process (cont.)</a:t>
            </a:r>
            <a:endParaRPr lang="en-US" sz="4000"/>
          </a:p>
        </p:txBody>
      </p:sp>
      <p:sp>
        <p:nvSpPr>
          <p:cNvPr id="11"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3E769A7F-A4AF-17C9-A5D3-8CF85733A870}"/>
              </a:ext>
            </a:extLst>
          </p:cNvPr>
          <p:cNvGraphicFramePr>
            <a:graphicFrameLocks noGrp="1"/>
          </p:cNvGraphicFramePr>
          <p:nvPr>
            <p:ph idx="1"/>
            <p:extLst>
              <p:ext uri="{D42A27DB-BD31-4B8C-83A1-F6EECF244321}">
                <p14:modId xmlns:p14="http://schemas.microsoft.com/office/powerpoint/2010/main" val="941841578"/>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5625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9BF98-3B92-425A-8A2A-B80570469035}"/>
              </a:ext>
            </a:extLst>
          </p:cNvPr>
          <p:cNvSpPr>
            <a:spLocks noGrp="1"/>
          </p:cNvSpPr>
          <p:nvPr>
            <p:ph type="title"/>
          </p:nvPr>
        </p:nvSpPr>
        <p:spPr>
          <a:xfrm>
            <a:off x="839788" y="1530433"/>
            <a:ext cx="3932237" cy="1600200"/>
          </a:xfrm>
        </p:spPr>
        <p:txBody>
          <a:bodyPr>
            <a:noAutofit/>
          </a:bodyPr>
          <a:lstStyle/>
          <a:p>
            <a:r>
              <a:rPr lang="en-US" sz="4400" b="1" dirty="0"/>
              <a:t>Digital Crime Scene Investigation Process (cont.)</a:t>
            </a:r>
            <a:endParaRPr lang="en-US" sz="4400" dirty="0"/>
          </a:p>
        </p:txBody>
      </p:sp>
      <p:graphicFrame>
        <p:nvGraphicFramePr>
          <p:cNvPr id="9" name="Content Placeholder 5">
            <a:extLst>
              <a:ext uri="{FF2B5EF4-FFF2-40B4-BE49-F238E27FC236}">
                <a16:creationId xmlns:a16="http://schemas.microsoft.com/office/drawing/2014/main" id="{255C7E77-0818-5D13-BE58-92B021FECED0}"/>
              </a:ext>
            </a:extLst>
          </p:cNvPr>
          <p:cNvGraphicFramePr>
            <a:graphicFrameLocks noGrp="1"/>
          </p:cNvGraphicFramePr>
          <p:nvPr>
            <p:ph idx="1"/>
          </p:nvPr>
        </p:nvGraphicFramePr>
        <p:xfrm>
          <a:off x="5183188" y="987425"/>
          <a:ext cx="61722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 Placeholder 6">
            <a:extLst>
              <a:ext uri="{FF2B5EF4-FFF2-40B4-BE49-F238E27FC236}">
                <a16:creationId xmlns:a16="http://schemas.microsoft.com/office/drawing/2014/main" id="{E1C458B2-946E-43CC-AEDE-6F55BB8704F0}"/>
              </a:ext>
            </a:extLst>
          </p:cNvPr>
          <p:cNvSpPr>
            <a:spLocks noGrp="1"/>
          </p:cNvSpPr>
          <p:nvPr>
            <p:ph type="body" sz="half" idx="2"/>
          </p:nvPr>
        </p:nvSpPr>
        <p:spPr>
          <a:xfrm>
            <a:off x="839788" y="3130633"/>
            <a:ext cx="3932237" cy="3811588"/>
          </a:xfrm>
        </p:spPr>
        <p:txBody>
          <a:bodyPr>
            <a:normAutofit/>
          </a:bodyPr>
          <a:lstStyle/>
          <a:p>
            <a:endParaRPr lang="en-US" sz="3600" b="1" dirty="0"/>
          </a:p>
          <a:p>
            <a:r>
              <a:rPr lang="en-US" sz="3600" b="1" dirty="0"/>
              <a:t>System Preservation Phase</a:t>
            </a:r>
            <a:endParaRPr lang="en-US" sz="3600" dirty="0"/>
          </a:p>
        </p:txBody>
      </p:sp>
    </p:spTree>
    <p:extLst>
      <p:ext uri="{BB962C8B-B14F-4D97-AF65-F5344CB8AC3E}">
        <p14:creationId xmlns:p14="http://schemas.microsoft.com/office/powerpoint/2010/main" val="42644806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TotalTime>
  <Words>1593</Words>
  <Application>Microsoft Office PowerPoint</Application>
  <PresentationFormat>Widescreen</PresentationFormat>
  <Paragraphs>129</Paragraphs>
  <Slides>23</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  TSF3313 FILE SYSTEM FORENSICS Chapter 1 Digital Investigation Foundations</vt:lpstr>
      <vt:lpstr>FILE SYSTEM FORENSICS</vt:lpstr>
      <vt:lpstr>PowerPoint Presentation</vt:lpstr>
      <vt:lpstr>Digital Investigations and Evidence</vt:lpstr>
      <vt:lpstr>Digital Investigations and Evidence (cont.)</vt:lpstr>
      <vt:lpstr>Digital Investigations and Evidence (cont.)</vt:lpstr>
      <vt:lpstr>Digital Crime Scene Investigation Process</vt:lpstr>
      <vt:lpstr>Digital Crime Scene Investigation Process (cont.)</vt:lpstr>
      <vt:lpstr>Digital Crime Scene Investigation Process (cont.)</vt:lpstr>
      <vt:lpstr>Digital Crime Scene Investigation Process (cont.)</vt:lpstr>
      <vt:lpstr>Digital Crime Scene Investigation Process (cont.)</vt:lpstr>
      <vt:lpstr>Digital Crime Scene Investigation Process (cont.)</vt:lpstr>
      <vt:lpstr>Digital Crime Scene Investigation Process (cont.)</vt:lpstr>
      <vt:lpstr>Digital Crime Scene Investigation Process (cont.)</vt:lpstr>
      <vt:lpstr>Digital Crime Scene Investigation Process (cont.)</vt:lpstr>
      <vt:lpstr>Data Analysis</vt:lpstr>
      <vt:lpstr>Data Analysis (cont.)</vt:lpstr>
      <vt:lpstr>Data Analysis (cont.)</vt:lpstr>
      <vt:lpstr>Data Analysis (cont.)</vt:lpstr>
      <vt:lpstr>Data Analysis (cont.)</vt:lpstr>
      <vt:lpstr>Data Analysis (cont.)</vt:lpstr>
      <vt:lpstr>Data Analysis (cont.)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Hassan Mohamed</dc:creator>
  <cp:lastModifiedBy>Afiqah binti Mohammad Azahari</cp:lastModifiedBy>
  <cp:revision>66</cp:revision>
  <dcterms:created xsi:type="dcterms:W3CDTF">2020-02-20T00:45:27Z</dcterms:created>
  <dcterms:modified xsi:type="dcterms:W3CDTF">2025-10-06T06:41:52Z</dcterms:modified>
</cp:coreProperties>
</file>